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263" r:id="rId2"/>
    <p:sldId id="264" r:id="rId3"/>
    <p:sldId id="267" r:id="rId4"/>
    <p:sldId id="257" r:id="rId5"/>
    <p:sldId id="268" r:id="rId6"/>
    <p:sldId id="270" r:id="rId7"/>
    <p:sldId id="271" r:id="rId8"/>
    <p:sldId id="269" r:id="rId9"/>
    <p:sldId id="273" r:id="rId10"/>
    <p:sldId id="274" r:id="rId11"/>
    <p:sldId id="272" r:id="rId12"/>
    <p:sldId id="260" r:id="rId13"/>
    <p:sldId id="266" r:id="rId14"/>
    <p:sldId id="262" r:id="rId15"/>
  </p:sldIdLst>
  <p:sldSz cx="5399088" cy="6858000"/>
  <p:notesSz cx="7104063" cy="10234613"/>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2" userDrawn="1">
          <p15:clr>
            <a:srgbClr val="A4A3A4"/>
          </p15:clr>
        </p15:guide>
        <p15:guide id="2" pos="174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FFFF"/>
    <a:srgbClr val="B0D84A"/>
    <a:srgbClr val="A530A7"/>
    <a:srgbClr val="B1D84B"/>
    <a:srgbClr val="B2B2B2"/>
    <a:srgbClr val="202020"/>
    <a:srgbClr val="323232"/>
    <a:srgbClr val="CC3300"/>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86408"/>
  </p:normalViewPr>
  <p:slideViewPr>
    <p:cSldViewPr snapToGrid="0" showGuides="1">
      <p:cViewPr>
        <p:scale>
          <a:sx n="189" d="100"/>
          <a:sy n="189" d="100"/>
        </p:scale>
        <p:origin x="1576" y="-264"/>
      </p:cViewPr>
      <p:guideLst>
        <p:guide orient="horz" pos="2132"/>
        <p:guide pos="1747"/>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t>2025/3/25</a:t>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jpe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t>2025/3/25</a:t>
            </a:fld>
            <a:endParaRPr lang="zh-CN" altLang="en-US"/>
          </a:p>
        </p:txBody>
      </p:sp>
      <p:sp>
        <p:nvSpPr>
          <p:cNvPr id="4" name="幻灯片图像占位符 3"/>
          <p:cNvSpPr>
            <a:spLocks noGrp="1" noRot="1" noChangeAspect="1"/>
          </p:cNvSpPr>
          <p:nvPr>
            <p:ph type="sldImg" idx="2"/>
          </p:nvPr>
        </p:nvSpPr>
        <p:spPr>
          <a:xfrm>
            <a:off x="2192825" y="1279525"/>
            <a:ext cx="272000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675035" y="1322962"/>
            <a:ext cx="4050208" cy="2187001"/>
          </a:xfrm>
        </p:spPr>
        <p:txBody>
          <a:bodyPr anchor="b">
            <a:normAutofit/>
          </a:bodyPr>
          <a:lstStyle>
            <a:lvl1pPr algn="ctr">
              <a:lnSpc>
                <a:spcPct val="130000"/>
              </a:lnSpc>
              <a:defRPr sz="3545">
                <a:effectLst/>
              </a:defRPr>
            </a:lvl1pPr>
          </a:lstStyle>
          <a:p>
            <a:r>
              <a:rPr lang="zh-CN" altLang="en-US" dirty="0"/>
              <a:t>单击此处添加标题</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2025/3/25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
        <p:nvSpPr>
          <p:cNvPr id="3" name="副标题 2"/>
          <p:cNvSpPr>
            <a:spLocks noGrp="1"/>
          </p:cNvSpPr>
          <p:nvPr>
            <p:ph type="subTitle" idx="1" hasCustomPrompt="1"/>
          </p:nvPr>
        </p:nvSpPr>
        <p:spPr>
          <a:xfrm>
            <a:off x="675035" y="3602038"/>
            <a:ext cx="4050208" cy="1655762"/>
          </a:xfrm>
        </p:spPr>
        <p:txBody>
          <a:bodyPr>
            <a:normAutofit/>
          </a:bodyPr>
          <a:lstStyle>
            <a:lvl1pPr marL="0" indent="0" algn="ctr">
              <a:buNone/>
              <a:defRPr sz="1420">
                <a:solidFill>
                  <a:schemeClr val="tx1">
                    <a:lumMod val="75000"/>
                    <a:lumOff val="25000"/>
                  </a:schemeClr>
                </a:solidFill>
                <a:effectLst/>
                <a:latin typeface="+mn-ea"/>
                <a:ea typeface="+mn-ea"/>
              </a:defRPr>
            </a:lvl1pPr>
            <a:lvl2pPr marL="269875" indent="0" algn="ctr">
              <a:buNone/>
              <a:defRPr sz="1180"/>
            </a:lvl2pPr>
            <a:lvl3pPr marL="540385" indent="0" algn="ctr">
              <a:buNone/>
              <a:defRPr sz="1060"/>
            </a:lvl3pPr>
            <a:lvl4pPr marL="810260" indent="0" algn="ctr">
              <a:buNone/>
              <a:defRPr sz="945"/>
            </a:lvl4pPr>
            <a:lvl5pPr marL="1080135" indent="0" algn="ctr">
              <a:buNone/>
              <a:defRPr sz="945"/>
            </a:lvl5pPr>
            <a:lvl6pPr marL="1350010" indent="0" algn="ctr">
              <a:buNone/>
              <a:defRPr sz="945"/>
            </a:lvl6pPr>
            <a:lvl7pPr marL="1620520" indent="0" algn="ctr">
              <a:buNone/>
              <a:defRPr sz="945"/>
            </a:lvl7pPr>
            <a:lvl8pPr marL="1890395" indent="0" algn="ctr">
              <a:buNone/>
              <a:defRPr sz="945"/>
            </a:lvl8pPr>
            <a:lvl9pPr marL="2159635" indent="0" algn="ctr">
              <a:buNone/>
              <a:defRPr sz="945"/>
            </a:lvl9pPr>
          </a:lstStyle>
          <a:p>
            <a:r>
              <a:rPr lang="zh-CN" altLang="en-US" dirty="0"/>
              <a:t>单击此处添加副标题</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t>2025/3/25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nvPr>
        </p:nvSpPr>
        <p:spPr>
          <a:xfrm>
            <a:off x="371269" y="551543"/>
            <a:ext cx="4657739" cy="555897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86890" y="258445"/>
            <a:ext cx="4657739" cy="1325563"/>
          </a:xfrm>
        </p:spPr>
        <p:txBody>
          <a:bodyPr anchor="ctr" anchorCtr="0">
            <a:normAutofit/>
          </a:bodyPr>
          <a:lstStyle>
            <a:lvl1pPr>
              <a:defRPr sz="2600" b="0">
                <a:effectLst/>
              </a:defRPr>
            </a:lvl1pPr>
          </a:lstStyle>
          <a:p>
            <a:r>
              <a:rPr lang="zh-CN" altLang="en-US" dirty="0"/>
              <a:t>单击此处编辑母版标题样式</a:t>
            </a:r>
          </a:p>
        </p:txBody>
      </p:sp>
      <p:sp>
        <p:nvSpPr>
          <p:cNvPr id="3" name="内容占位符 2"/>
          <p:cNvSpPr>
            <a:spLocks noGrp="1"/>
          </p:cNvSpPr>
          <p:nvPr>
            <p:ph idx="1"/>
          </p:nvPr>
        </p:nvSpPr>
        <p:spPr>
          <a:xfrm>
            <a:off x="286890" y="1825625"/>
            <a:ext cx="4657739" cy="4351338"/>
          </a:xfrm>
        </p:spPr>
        <p:txBody>
          <a:bodyPr>
            <a:normAutofit/>
          </a:bodyPr>
          <a:lstStyle>
            <a:lvl1pPr>
              <a:defRPr sz="1655">
                <a:solidFill>
                  <a:schemeClr val="tx1">
                    <a:lumMod val="75000"/>
                    <a:lumOff val="25000"/>
                  </a:schemeClr>
                </a:solidFill>
              </a:defRPr>
            </a:lvl1pPr>
            <a:lvl2pPr>
              <a:defRPr sz="1420">
                <a:solidFill>
                  <a:schemeClr val="tx1">
                    <a:lumMod val="75000"/>
                    <a:lumOff val="25000"/>
                  </a:schemeClr>
                </a:solidFill>
              </a:defRPr>
            </a:lvl2pPr>
            <a:lvl3pPr>
              <a:defRPr sz="1180">
                <a:solidFill>
                  <a:schemeClr val="tx1">
                    <a:lumMod val="75000"/>
                    <a:lumOff val="25000"/>
                  </a:schemeClr>
                </a:solidFill>
              </a:defRPr>
            </a:lvl3pPr>
            <a:lvl4pPr>
              <a:defRPr sz="1060">
                <a:solidFill>
                  <a:schemeClr val="tx1">
                    <a:lumMod val="75000"/>
                    <a:lumOff val="25000"/>
                  </a:schemeClr>
                </a:solidFill>
              </a:defRPr>
            </a:lvl4pPr>
            <a:lvl5pPr>
              <a:defRPr sz="106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2025/3/25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368456" y="469127"/>
            <a:ext cx="4565753" cy="4093347"/>
          </a:xfrm>
        </p:spPr>
        <p:txBody>
          <a:bodyPr anchor="b">
            <a:normAutofit/>
          </a:bodyPr>
          <a:lstStyle>
            <a:lvl1pPr>
              <a:defRPr sz="3545">
                <a:effectLst/>
              </a:defRPr>
            </a:lvl1pPr>
          </a:lstStyle>
          <a:p>
            <a:r>
              <a:rPr lang="zh-CN" altLang="en-US" dirty="0"/>
              <a:t>单击此处编辑母版标题样式</a:t>
            </a:r>
          </a:p>
        </p:txBody>
      </p:sp>
      <p:sp>
        <p:nvSpPr>
          <p:cNvPr id="3" name="文本占位符 2"/>
          <p:cNvSpPr>
            <a:spLocks noGrp="1"/>
          </p:cNvSpPr>
          <p:nvPr>
            <p:ph type="body" idx="1"/>
          </p:nvPr>
        </p:nvSpPr>
        <p:spPr>
          <a:xfrm>
            <a:off x="368456" y="4610028"/>
            <a:ext cx="4565753" cy="647555"/>
          </a:xfrm>
        </p:spPr>
        <p:txBody>
          <a:bodyPr>
            <a:normAutofit/>
          </a:bodyPr>
          <a:lstStyle>
            <a:lvl1pPr marL="0" indent="0">
              <a:buNone/>
              <a:defRPr sz="1420">
                <a:solidFill>
                  <a:schemeClr val="tx1"/>
                </a:solidFill>
              </a:defRPr>
            </a:lvl1pPr>
            <a:lvl2pPr marL="269875" indent="0">
              <a:buNone/>
              <a:defRPr sz="1180">
                <a:solidFill>
                  <a:schemeClr val="tx1">
                    <a:tint val="75000"/>
                  </a:schemeClr>
                </a:solidFill>
              </a:defRPr>
            </a:lvl2pPr>
            <a:lvl3pPr marL="540385" indent="0">
              <a:buNone/>
              <a:defRPr sz="1060">
                <a:solidFill>
                  <a:schemeClr val="tx1">
                    <a:tint val="75000"/>
                  </a:schemeClr>
                </a:solidFill>
              </a:defRPr>
            </a:lvl3pPr>
            <a:lvl4pPr marL="810260" indent="0">
              <a:buNone/>
              <a:defRPr sz="945">
                <a:solidFill>
                  <a:schemeClr val="tx1">
                    <a:tint val="75000"/>
                  </a:schemeClr>
                </a:solidFill>
              </a:defRPr>
            </a:lvl4pPr>
            <a:lvl5pPr marL="1080135" indent="0">
              <a:buNone/>
              <a:defRPr sz="945">
                <a:solidFill>
                  <a:schemeClr val="tx1">
                    <a:tint val="75000"/>
                  </a:schemeClr>
                </a:solidFill>
              </a:defRPr>
            </a:lvl5pPr>
            <a:lvl6pPr marL="1350010" indent="0">
              <a:buNone/>
              <a:defRPr sz="945">
                <a:solidFill>
                  <a:schemeClr val="tx1">
                    <a:tint val="75000"/>
                  </a:schemeClr>
                </a:solidFill>
              </a:defRPr>
            </a:lvl6pPr>
            <a:lvl7pPr marL="1620520" indent="0">
              <a:buNone/>
              <a:defRPr sz="945">
                <a:solidFill>
                  <a:schemeClr val="tx1">
                    <a:tint val="75000"/>
                  </a:schemeClr>
                </a:solidFill>
              </a:defRPr>
            </a:lvl7pPr>
            <a:lvl8pPr marL="1890395" indent="0">
              <a:buNone/>
              <a:defRPr sz="945">
                <a:solidFill>
                  <a:schemeClr val="tx1">
                    <a:tint val="75000"/>
                  </a:schemeClr>
                </a:solidFill>
              </a:defRPr>
            </a:lvl8pPr>
            <a:lvl9pPr marL="2159635" indent="0">
              <a:buNone/>
              <a:defRPr sz="945">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2025/3/25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286890" y="258445"/>
            <a:ext cx="4657739" cy="1325563"/>
          </a:xfrm>
        </p:spPr>
        <p:txBody>
          <a:bodyPr>
            <a:normAutofit/>
          </a:bodyPr>
          <a:lstStyle>
            <a:lvl1pPr>
              <a:defRPr sz="2600" b="0" i="0">
                <a:effectLst/>
              </a:defRPr>
            </a:lvl1pPr>
          </a:lstStyle>
          <a:p>
            <a:r>
              <a:rPr lang="zh-CN" altLang="en-US" dirty="0"/>
              <a:t>单击此处编辑母版标题样式</a:t>
            </a:r>
          </a:p>
        </p:txBody>
      </p:sp>
      <p:sp>
        <p:nvSpPr>
          <p:cNvPr id="3" name="内容占位符 2"/>
          <p:cNvSpPr>
            <a:spLocks noGrp="1"/>
          </p:cNvSpPr>
          <p:nvPr>
            <p:ph sz="half" idx="1"/>
          </p:nvPr>
        </p:nvSpPr>
        <p:spPr>
          <a:xfrm>
            <a:off x="286890" y="1825625"/>
            <a:ext cx="2295118" cy="4351338"/>
          </a:xfrm>
        </p:spPr>
        <p:txBody>
          <a:bodyPr>
            <a:normAutofit/>
          </a:bodyPr>
          <a:lstStyle>
            <a:lvl1pPr>
              <a:lnSpc>
                <a:spcPct val="90000"/>
              </a:lnSpc>
              <a:defRPr sz="1655">
                <a:solidFill>
                  <a:schemeClr val="tx1">
                    <a:lumMod val="75000"/>
                    <a:lumOff val="25000"/>
                  </a:schemeClr>
                </a:solidFill>
              </a:defRPr>
            </a:lvl1pPr>
            <a:lvl2pPr>
              <a:lnSpc>
                <a:spcPct val="90000"/>
              </a:lnSpc>
              <a:defRPr sz="1420">
                <a:solidFill>
                  <a:schemeClr val="tx1">
                    <a:lumMod val="75000"/>
                    <a:lumOff val="25000"/>
                  </a:schemeClr>
                </a:solidFill>
              </a:defRPr>
            </a:lvl2pPr>
            <a:lvl3pPr>
              <a:lnSpc>
                <a:spcPct val="90000"/>
              </a:lnSpc>
              <a:defRPr sz="1180">
                <a:solidFill>
                  <a:schemeClr val="tx1">
                    <a:lumMod val="75000"/>
                    <a:lumOff val="25000"/>
                  </a:schemeClr>
                </a:solidFill>
              </a:defRPr>
            </a:lvl3pPr>
            <a:lvl4pPr>
              <a:lnSpc>
                <a:spcPct val="90000"/>
              </a:lnSpc>
              <a:defRPr sz="1060">
                <a:solidFill>
                  <a:schemeClr val="tx1">
                    <a:lumMod val="75000"/>
                    <a:lumOff val="25000"/>
                  </a:schemeClr>
                </a:solidFill>
              </a:defRPr>
            </a:lvl4pPr>
            <a:lvl5pPr>
              <a:lnSpc>
                <a:spcPct val="90000"/>
              </a:lnSpc>
              <a:defRPr sz="106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2649511" y="1825625"/>
            <a:ext cx="2295118" cy="4351338"/>
          </a:xfrm>
        </p:spPr>
        <p:txBody>
          <a:bodyPr>
            <a:normAutofit/>
          </a:bodyPr>
          <a:lstStyle>
            <a:lvl1pPr>
              <a:lnSpc>
                <a:spcPct val="90000"/>
              </a:lnSpc>
              <a:defRPr sz="1655">
                <a:solidFill>
                  <a:schemeClr val="tx1">
                    <a:lumMod val="75000"/>
                    <a:lumOff val="25000"/>
                  </a:schemeClr>
                </a:solidFill>
              </a:defRPr>
            </a:lvl1pPr>
            <a:lvl2pPr>
              <a:lnSpc>
                <a:spcPct val="90000"/>
              </a:lnSpc>
              <a:defRPr sz="1420">
                <a:solidFill>
                  <a:schemeClr val="tx1">
                    <a:lumMod val="75000"/>
                    <a:lumOff val="25000"/>
                  </a:schemeClr>
                </a:solidFill>
              </a:defRPr>
            </a:lvl2pPr>
            <a:lvl3pPr>
              <a:lnSpc>
                <a:spcPct val="90000"/>
              </a:lnSpc>
              <a:defRPr sz="1180">
                <a:solidFill>
                  <a:schemeClr val="tx1">
                    <a:lumMod val="75000"/>
                    <a:lumOff val="25000"/>
                  </a:schemeClr>
                </a:solidFill>
              </a:defRPr>
            </a:lvl3pPr>
            <a:lvl4pPr>
              <a:lnSpc>
                <a:spcPct val="90000"/>
              </a:lnSpc>
              <a:defRPr sz="1060">
                <a:solidFill>
                  <a:schemeClr val="tx1">
                    <a:lumMod val="75000"/>
                    <a:lumOff val="25000"/>
                  </a:schemeClr>
                </a:solidFill>
              </a:defRPr>
            </a:lvl4pPr>
            <a:lvl5pPr>
              <a:lnSpc>
                <a:spcPct val="90000"/>
              </a:lnSpc>
              <a:defRPr sz="106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nvPr>
        </p:nvSpPr>
        <p:spPr/>
        <p:txBody>
          <a:bodyPr/>
          <a:lstStyle/>
          <a:p>
            <a:fld id="{760FBDFE-C587-4B4C-A407-44438C67B59E}" type="datetimeFigureOut">
              <a:rPr lang="zh-CN" altLang="en-US" smtClean="0"/>
              <a:t>2025/3/25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371972" y="365125"/>
            <a:ext cx="4657739" cy="1325563"/>
          </a:xfrm>
        </p:spPr>
        <p:txBody>
          <a:bodyPr/>
          <a:lstStyle/>
          <a:p>
            <a:r>
              <a:rPr lang="zh-CN" altLang="en-US" dirty="0"/>
              <a:t>单击此处编辑母版标题样式</a:t>
            </a:r>
          </a:p>
        </p:txBody>
      </p:sp>
      <p:sp>
        <p:nvSpPr>
          <p:cNvPr id="3" name="文本占位符 2"/>
          <p:cNvSpPr>
            <a:spLocks noGrp="1"/>
          </p:cNvSpPr>
          <p:nvPr>
            <p:ph type="body" idx="1"/>
          </p:nvPr>
        </p:nvSpPr>
        <p:spPr>
          <a:xfrm>
            <a:off x="371972" y="1744961"/>
            <a:ext cx="2284570" cy="823912"/>
          </a:xfrm>
        </p:spPr>
        <p:txBody>
          <a:bodyPr anchor="b">
            <a:normAutofit/>
          </a:bodyPr>
          <a:lstStyle>
            <a:lvl1pPr marL="0" indent="0">
              <a:buNone/>
              <a:defRPr sz="1655" b="0"/>
            </a:lvl1pPr>
            <a:lvl2pPr marL="269875" indent="0">
              <a:buNone/>
              <a:defRPr sz="1180" b="1"/>
            </a:lvl2pPr>
            <a:lvl3pPr marL="540385" indent="0">
              <a:buNone/>
              <a:defRPr sz="1060" b="1"/>
            </a:lvl3pPr>
            <a:lvl4pPr marL="810260" indent="0">
              <a:buNone/>
              <a:defRPr sz="945" b="1"/>
            </a:lvl4pPr>
            <a:lvl5pPr marL="1080135" indent="0">
              <a:buNone/>
              <a:defRPr sz="945" b="1"/>
            </a:lvl5pPr>
            <a:lvl6pPr marL="1350010" indent="0">
              <a:buNone/>
              <a:defRPr sz="945" b="1"/>
            </a:lvl6pPr>
            <a:lvl7pPr marL="1620520" indent="0">
              <a:buNone/>
              <a:defRPr sz="945" b="1"/>
            </a:lvl7pPr>
            <a:lvl8pPr marL="1890395" indent="0">
              <a:buNone/>
              <a:defRPr sz="945" b="1"/>
            </a:lvl8pPr>
            <a:lvl9pPr marL="2159635" indent="0">
              <a:buNone/>
              <a:defRPr sz="945" b="1"/>
            </a:lvl9pPr>
          </a:lstStyle>
          <a:p>
            <a:pPr lvl="0"/>
            <a:r>
              <a:rPr lang="zh-CN" altLang="en-US" dirty="0"/>
              <a:t>单击此处编辑母版文本样式</a:t>
            </a:r>
          </a:p>
        </p:txBody>
      </p:sp>
      <p:sp>
        <p:nvSpPr>
          <p:cNvPr id="4" name="内容占位符 3"/>
          <p:cNvSpPr>
            <a:spLocks noGrp="1"/>
          </p:cNvSpPr>
          <p:nvPr>
            <p:ph sz="half" idx="2"/>
          </p:nvPr>
        </p:nvSpPr>
        <p:spPr>
          <a:xfrm>
            <a:off x="371972" y="2615609"/>
            <a:ext cx="2284570" cy="357405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2733890" y="1744961"/>
            <a:ext cx="2295821" cy="823912"/>
          </a:xfrm>
        </p:spPr>
        <p:txBody>
          <a:bodyPr anchor="b">
            <a:normAutofit/>
          </a:bodyPr>
          <a:lstStyle>
            <a:lvl1pPr marL="0" indent="0">
              <a:buNone/>
              <a:defRPr sz="1655" b="0"/>
            </a:lvl1pPr>
            <a:lvl2pPr marL="269875" indent="0">
              <a:buNone/>
              <a:defRPr sz="1180" b="1"/>
            </a:lvl2pPr>
            <a:lvl3pPr marL="540385" indent="0">
              <a:buNone/>
              <a:defRPr sz="1060" b="1"/>
            </a:lvl3pPr>
            <a:lvl4pPr marL="810260" indent="0">
              <a:buNone/>
              <a:defRPr sz="945" b="1"/>
            </a:lvl4pPr>
            <a:lvl5pPr marL="1080135" indent="0">
              <a:buNone/>
              <a:defRPr sz="945" b="1"/>
            </a:lvl5pPr>
            <a:lvl6pPr marL="1350010" indent="0">
              <a:buNone/>
              <a:defRPr sz="945" b="1"/>
            </a:lvl6pPr>
            <a:lvl7pPr marL="1620520" indent="0">
              <a:buNone/>
              <a:defRPr sz="945" b="1"/>
            </a:lvl7pPr>
            <a:lvl8pPr marL="1890395" indent="0">
              <a:buNone/>
              <a:defRPr sz="945" b="1"/>
            </a:lvl8pPr>
            <a:lvl9pPr marL="2159635" indent="0">
              <a:buNone/>
              <a:defRPr sz="945" b="1"/>
            </a:lvl9pPr>
          </a:lstStyle>
          <a:p>
            <a:pPr lvl="0"/>
            <a:r>
              <a:rPr lang="zh-CN" altLang="en-US" dirty="0"/>
              <a:t>单击此处编辑母版文本样式</a:t>
            </a:r>
          </a:p>
        </p:txBody>
      </p:sp>
      <p:sp>
        <p:nvSpPr>
          <p:cNvPr id="6" name="内容占位符 5"/>
          <p:cNvSpPr>
            <a:spLocks noGrp="1"/>
          </p:cNvSpPr>
          <p:nvPr>
            <p:ph sz="quarter" idx="4"/>
          </p:nvPr>
        </p:nvSpPr>
        <p:spPr>
          <a:xfrm>
            <a:off x="2733890" y="2615609"/>
            <a:ext cx="2295821" cy="357405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nvPr>
        </p:nvSpPr>
        <p:spPr/>
        <p:txBody>
          <a:bodyPr/>
          <a:lstStyle/>
          <a:p>
            <a:fld id="{760FBDFE-C587-4B4C-A407-44438C67B59E}" type="datetimeFigureOut">
              <a:rPr lang="zh-CN" altLang="en-US" smtClean="0"/>
              <a:t>2025/3/25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371269" y="2766219"/>
            <a:ext cx="4657739" cy="1325563"/>
          </a:xfrm>
        </p:spPr>
        <p:txBody>
          <a:bodyPr>
            <a:normAutofit/>
          </a:bodyPr>
          <a:lstStyle>
            <a:lvl1pPr algn="ctr">
              <a:defRPr sz="2600" b="0">
                <a:effectLst/>
              </a:defRPr>
            </a:lvl1pPr>
          </a:lstStyle>
          <a:p>
            <a:r>
              <a:rPr lang="zh-CN" altLang="en-US" dirty="0"/>
              <a:t>单击此处编辑母版标题样式</a:t>
            </a:r>
          </a:p>
        </p:txBody>
      </p:sp>
      <p:sp>
        <p:nvSpPr>
          <p:cNvPr id="3" name="日期占位符 2"/>
          <p:cNvSpPr>
            <a:spLocks noGrp="1"/>
          </p:cNvSpPr>
          <p:nvPr>
            <p:ph type="dt" sz="half" idx="10"/>
          </p:nvPr>
        </p:nvSpPr>
        <p:spPr/>
        <p:txBody>
          <a:bodyPr/>
          <a:lstStyle/>
          <a:p>
            <a:fld id="{760FBDFE-C587-4B4C-A407-44438C67B59E}" type="datetimeFigureOut">
              <a:rPr lang="zh-CN" altLang="en-US" smtClean="0"/>
              <a:t>2025/3/25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t>2025/3/25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286468" y="127000"/>
            <a:ext cx="1844918" cy="1600200"/>
          </a:xfrm>
        </p:spPr>
        <p:txBody>
          <a:bodyPr anchor="ctr" anchorCtr="0">
            <a:normAutofit/>
          </a:bodyPr>
          <a:lstStyle>
            <a:lvl1pPr>
              <a:defRPr sz="1890" b="0">
                <a:effectLst/>
              </a:defRPr>
            </a:lvl1pPr>
          </a:lstStyle>
          <a:p>
            <a:r>
              <a:rPr lang="zh-CN" altLang="en-US" dirty="0"/>
              <a:t>单击此处编辑标题</a:t>
            </a:r>
          </a:p>
        </p:txBody>
      </p:sp>
      <p:sp>
        <p:nvSpPr>
          <p:cNvPr id="3" name="图片占位符 2"/>
          <p:cNvSpPr>
            <a:spLocks noGrp="1" noChangeAspect="1"/>
          </p:cNvSpPr>
          <p:nvPr>
            <p:ph type="pic" idx="1"/>
          </p:nvPr>
        </p:nvSpPr>
        <p:spPr>
          <a:xfrm>
            <a:off x="2296181" y="766354"/>
            <a:ext cx="2576726" cy="5094446"/>
          </a:xfrm>
        </p:spPr>
        <p:txBody>
          <a:bodyPr/>
          <a:lstStyle>
            <a:lvl1pPr marL="0" indent="0">
              <a:buNone/>
              <a:defRPr sz="1890"/>
            </a:lvl1pPr>
            <a:lvl2pPr marL="269875" indent="0">
              <a:buNone/>
              <a:defRPr sz="1655"/>
            </a:lvl2pPr>
            <a:lvl3pPr marL="540385" indent="0">
              <a:buNone/>
              <a:defRPr sz="1420"/>
            </a:lvl3pPr>
            <a:lvl4pPr marL="810260" indent="0">
              <a:buNone/>
              <a:defRPr sz="1180"/>
            </a:lvl4pPr>
            <a:lvl5pPr marL="1080135" indent="0">
              <a:buNone/>
              <a:defRPr sz="1180"/>
            </a:lvl5pPr>
            <a:lvl6pPr marL="1350010" indent="0">
              <a:buNone/>
              <a:defRPr sz="1180"/>
            </a:lvl6pPr>
            <a:lvl7pPr marL="1620520" indent="0">
              <a:buNone/>
              <a:defRPr sz="1180"/>
            </a:lvl7pPr>
            <a:lvl8pPr marL="1890395" indent="0">
              <a:buNone/>
              <a:defRPr sz="1180"/>
            </a:lvl8pPr>
            <a:lvl9pPr marL="2159635" indent="0">
              <a:buNone/>
              <a:defRPr sz="1180"/>
            </a:lvl9pPr>
          </a:lstStyle>
          <a:p>
            <a:endParaRPr lang="zh-CN" altLang="en-US" dirty="0"/>
          </a:p>
        </p:txBody>
      </p:sp>
      <p:sp>
        <p:nvSpPr>
          <p:cNvPr id="4" name="文本占位符 3"/>
          <p:cNvSpPr>
            <a:spLocks noGrp="1"/>
          </p:cNvSpPr>
          <p:nvPr>
            <p:ph type="body" sz="half" idx="2"/>
          </p:nvPr>
        </p:nvSpPr>
        <p:spPr>
          <a:xfrm>
            <a:off x="288718" y="2057400"/>
            <a:ext cx="1844918" cy="3811588"/>
          </a:xfrm>
        </p:spPr>
        <p:txBody>
          <a:bodyPr>
            <a:normAutofit/>
          </a:bodyPr>
          <a:lstStyle>
            <a:lvl1pPr marL="0" indent="0">
              <a:lnSpc>
                <a:spcPct val="150000"/>
              </a:lnSpc>
              <a:buNone/>
              <a:defRPr sz="1180"/>
            </a:lvl1pPr>
            <a:lvl2pPr marL="269875" indent="0">
              <a:buNone/>
              <a:defRPr sz="825"/>
            </a:lvl2pPr>
            <a:lvl3pPr marL="540385" indent="0">
              <a:buNone/>
              <a:defRPr sz="710"/>
            </a:lvl3pPr>
            <a:lvl4pPr marL="810260" indent="0">
              <a:buNone/>
              <a:defRPr sz="590"/>
            </a:lvl4pPr>
            <a:lvl5pPr marL="1080135" indent="0">
              <a:buNone/>
              <a:defRPr sz="590"/>
            </a:lvl5pPr>
            <a:lvl6pPr marL="1350010" indent="0">
              <a:buNone/>
              <a:defRPr sz="590"/>
            </a:lvl6pPr>
            <a:lvl7pPr marL="1620520" indent="0">
              <a:buNone/>
              <a:defRPr sz="590"/>
            </a:lvl7pPr>
            <a:lvl8pPr marL="1890395" indent="0">
              <a:buNone/>
              <a:defRPr sz="590"/>
            </a:lvl8pPr>
            <a:lvl9pPr marL="2159635" indent="0">
              <a:buNone/>
              <a:defRPr sz="590"/>
            </a:lvl9pPr>
          </a:lstStyle>
          <a:p>
            <a:pPr lvl="0"/>
            <a:r>
              <a:rPr lang="zh-CN" altLang="en-US" dirty="0"/>
              <a:t>单击此处编辑母版文本样式</a:t>
            </a:r>
          </a:p>
        </p:txBody>
      </p:sp>
      <p:sp>
        <p:nvSpPr>
          <p:cNvPr id="5" name="日期占位符 4"/>
          <p:cNvSpPr>
            <a:spLocks noGrp="1"/>
          </p:cNvSpPr>
          <p:nvPr>
            <p:ph type="dt" sz="half" idx="10"/>
          </p:nvPr>
        </p:nvSpPr>
        <p:spPr/>
        <p:txBody>
          <a:bodyPr/>
          <a:lstStyle/>
          <a:p>
            <a:fld id="{9EFD9D74-47D9-4702-A33C-335B63B48DBF}" type="datetimeFigureOut">
              <a:rPr lang="zh-CN" altLang="en-US" smtClean="0"/>
              <a:t>2025/3/25</a:t>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4351619" y="365125"/>
            <a:ext cx="677389" cy="5811838"/>
          </a:xfrm>
        </p:spPr>
        <p:txBody>
          <a:bodyPr vert="eaVert">
            <a:normAutofit/>
          </a:bodyPr>
          <a:lstStyle>
            <a:lvl1pPr>
              <a:defRPr sz="2600"/>
            </a:lvl1pPr>
          </a:lstStyle>
          <a:p>
            <a:r>
              <a:rPr lang="zh-CN" altLang="en-US" dirty="0"/>
              <a:t>单击此处编辑母版标题样式</a:t>
            </a:r>
          </a:p>
        </p:txBody>
      </p:sp>
      <p:sp>
        <p:nvSpPr>
          <p:cNvPr id="3" name="竖排文字占位符 2"/>
          <p:cNvSpPr>
            <a:spLocks noGrp="1"/>
          </p:cNvSpPr>
          <p:nvPr>
            <p:ph type="body" orient="vert" idx="1"/>
          </p:nvPr>
        </p:nvSpPr>
        <p:spPr>
          <a:xfrm>
            <a:off x="371269" y="365125"/>
            <a:ext cx="3933254" cy="5811838"/>
          </a:xfrm>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2025/3/25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371269" y="365125"/>
            <a:ext cx="4657739"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371269" y="1825625"/>
            <a:ext cx="4657739"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371269" y="6356350"/>
            <a:ext cx="1215062" cy="365125"/>
          </a:xfrm>
          <a:prstGeom prst="rect">
            <a:avLst/>
          </a:prstGeom>
        </p:spPr>
        <p:txBody>
          <a:bodyPr vert="horz" lIns="91440" tIns="45720" rIns="91440" bIns="45720" rtlCol="0" anchor="ctr">
            <a:normAutofit/>
          </a:bodyPr>
          <a:lstStyle>
            <a:lvl1pPr algn="l">
              <a:defRPr sz="710">
                <a:solidFill>
                  <a:schemeClr val="tx1">
                    <a:tint val="75000"/>
                  </a:schemeClr>
                </a:solidFill>
              </a:defRPr>
            </a:lvl1pPr>
          </a:lstStyle>
          <a:p>
            <a:fld id="{760FBDFE-C587-4B4C-A407-44438C67B59E}" type="datetimeFigureOut">
              <a:rPr lang="zh-CN" altLang="en-US" smtClean="0"/>
              <a:t>2025/3/25</a:t>
            </a:fld>
            <a:endParaRPr lang="zh-CN" altLang="en-US" dirty="0"/>
          </a:p>
        </p:txBody>
      </p:sp>
      <p:sp>
        <p:nvSpPr>
          <p:cNvPr id="5" name="页脚占位符 4"/>
          <p:cNvSpPr>
            <a:spLocks noGrp="1"/>
          </p:cNvSpPr>
          <p:nvPr>
            <p:ph type="ftr" sz="quarter" idx="3"/>
          </p:nvPr>
        </p:nvSpPr>
        <p:spPr>
          <a:xfrm>
            <a:off x="1788842" y="6356350"/>
            <a:ext cx="1822594" cy="365125"/>
          </a:xfrm>
          <a:prstGeom prst="rect">
            <a:avLst/>
          </a:prstGeom>
        </p:spPr>
        <p:txBody>
          <a:bodyPr vert="horz" lIns="91440" tIns="45720" rIns="91440" bIns="45720" rtlCol="0" anchor="ctr">
            <a:normAutofit/>
          </a:bodyPr>
          <a:lstStyle>
            <a:lvl1pPr algn="ctr">
              <a:defRPr sz="71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3813946" y="6356350"/>
            <a:ext cx="1215062" cy="365125"/>
          </a:xfrm>
          <a:prstGeom prst="rect">
            <a:avLst/>
          </a:prstGeom>
        </p:spPr>
        <p:txBody>
          <a:bodyPr vert="horz" lIns="91440" tIns="45720" rIns="91440" bIns="45720" rtlCol="0" anchor="ctr">
            <a:normAutofit/>
          </a:bodyPr>
          <a:lstStyle>
            <a:lvl1pPr algn="r">
              <a:defRPr sz="710">
                <a:solidFill>
                  <a:schemeClr val="tx1">
                    <a:tint val="75000"/>
                  </a:schemeClr>
                </a:solidFill>
              </a:defRPr>
            </a:lvl1pPr>
          </a:lstStyle>
          <a:p>
            <a:fld id="{49AE70B2-8BF9-45C0-BB95-33D1B9D3A8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540385" rtl="0" eaLnBrk="1" latinLnBrk="0" hangingPunct="1">
        <a:lnSpc>
          <a:spcPct val="90000"/>
        </a:lnSpc>
        <a:spcBef>
          <a:spcPct val="0"/>
        </a:spcBef>
        <a:buNone/>
        <a:defRPr sz="2600" kern="1200">
          <a:solidFill>
            <a:schemeClr val="tx1"/>
          </a:solidFill>
          <a:latin typeface="+mj-lt"/>
          <a:ea typeface="+mj-ea"/>
          <a:cs typeface="+mj-cs"/>
        </a:defRPr>
      </a:lvl1pPr>
    </p:titleStyle>
    <p:bodyStyle>
      <a:lvl1pPr marL="134620" indent="-134620" algn="l" defTabSz="540385" rtl="0" eaLnBrk="1" latinLnBrk="0" hangingPunct="1">
        <a:lnSpc>
          <a:spcPct val="90000"/>
        </a:lnSpc>
        <a:spcBef>
          <a:spcPct val="118000"/>
        </a:spcBef>
        <a:buFont typeface="Arial" panose="020B0604020202090204" pitchFamily="34" charset="0"/>
        <a:buChar char="•"/>
        <a:defRPr sz="1655" kern="1200">
          <a:solidFill>
            <a:schemeClr val="tx1"/>
          </a:solidFill>
          <a:latin typeface="+mn-lt"/>
          <a:ea typeface="+mn-ea"/>
          <a:cs typeface="+mn-cs"/>
        </a:defRPr>
      </a:lvl1pPr>
      <a:lvl2pPr marL="405130" indent="-134620" algn="l" defTabSz="540385" rtl="0" eaLnBrk="1" latinLnBrk="0" hangingPunct="1">
        <a:lnSpc>
          <a:spcPct val="90000"/>
        </a:lnSpc>
        <a:spcBef>
          <a:spcPts val="295"/>
        </a:spcBef>
        <a:buFont typeface="Arial" panose="020B0604020202090204" pitchFamily="34" charset="0"/>
        <a:buChar char="•"/>
        <a:defRPr sz="1420" kern="1200">
          <a:solidFill>
            <a:schemeClr val="tx1"/>
          </a:solidFill>
          <a:latin typeface="+mn-lt"/>
          <a:ea typeface="+mn-ea"/>
          <a:cs typeface="+mn-cs"/>
        </a:defRPr>
      </a:lvl2pPr>
      <a:lvl3pPr marL="675005" indent="-134620" algn="l" defTabSz="540385" rtl="0" eaLnBrk="1" latinLnBrk="0" hangingPunct="1">
        <a:lnSpc>
          <a:spcPct val="90000"/>
        </a:lnSpc>
        <a:spcBef>
          <a:spcPts val="295"/>
        </a:spcBef>
        <a:buFont typeface="Arial" panose="020B0604020202090204" pitchFamily="34" charset="0"/>
        <a:buChar char="•"/>
        <a:defRPr sz="1180" kern="1200">
          <a:solidFill>
            <a:schemeClr val="tx1"/>
          </a:solidFill>
          <a:latin typeface="+mn-lt"/>
          <a:ea typeface="+mn-ea"/>
          <a:cs typeface="+mn-cs"/>
        </a:defRPr>
      </a:lvl3pPr>
      <a:lvl4pPr marL="944880" indent="-134620" algn="l" defTabSz="540385" rtl="0" eaLnBrk="1" latinLnBrk="0" hangingPunct="1">
        <a:lnSpc>
          <a:spcPct val="90000"/>
        </a:lnSpc>
        <a:spcBef>
          <a:spcPts val="295"/>
        </a:spcBef>
        <a:buFont typeface="Arial" panose="020B0604020202090204" pitchFamily="34" charset="0"/>
        <a:buChar char="•"/>
        <a:defRPr sz="1060" kern="1200">
          <a:solidFill>
            <a:schemeClr val="tx1"/>
          </a:solidFill>
          <a:latin typeface="+mn-lt"/>
          <a:ea typeface="+mn-ea"/>
          <a:cs typeface="+mn-cs"/>
        </a:defRPr>
      </a:lvl4pPr>
      <a:lvl5pPr marL="1214755" indent="-134620" algn="l" defTabSz="540385" rtl="0" eaLnBrk="1" latinLnBrk="0" hangingPunct="1">
        <a:lnSpc>
          <a:spcPct val="90000"/>
        </a:lnSpc>
        <a:spcBef>
          <a:spcPts val="295"/>
        </a:spcBef>
        <a:buFont typeface="Arial" panose="020B0604020202090204" pitchFamily="34" charset="0"/>
        <a:buChar char="•"/>
        <a:defRPr sz="1060" kern="1200">
          <a:solidFill>
            <a:schemeClr val="tx1"/>
          </a:solidFill>
          <a:latin typeface="+mn-lt"/>
          <a:ea typeface="+mn-ea"/>
          <a:cs typeface="+mn-cs"/>
        </a:defRPr>
      </a:lvl5pPr>
      <a:lvl6pPr marL="1485265" indent="-134620" algn="l" defTabSz="540385" rtl="0" eaLnBrk="1" latinLnBrk="0" hangingPunct="1">
        <a:lnSpc>
          <a:spcPct val="90000"/>
        </a:lnSpc>
        <a:spcBef>
          <a:spcPts val="295"/>
        </a:spcBef>
        <a:buFont typeface="Arial" panose="020B0604020202090204" pitchFamily="34" charset="0"/>
        <a:buChar char="•"/>
        <a:defRPr sz="1060" kern="1200">
          <a:solidFill>
            <a:schemeClr val="tx1"/>
          </a:solidFill>
          <a:latin typeface="+mn-lt"/>
          <a:ea typeface="+mn-ea"/>
          <a:cs typeface="+mn-cs"/>
        </a:defRPr>
      </a:lvl6pPr>
      <a:lvl7pPr marL="1755140" indent="-134620" algn="l" defTabSz="540385" rtl="0" eaLnBrk="1" latinLnBrk="0" hangingPunct="1">
        <a:lnSpc>
          <a:spcPct val="90000"/>
        </a:lnSpc>
        <a:spcBef>
          <a:spcPts val="295"/>
        </a:spcBef>
        <a:buFont typeface="Arial" panose="020B0604020202090204" pitchFamily="34" charset="0"/>
        <a:buChar char="•"/>
        <a:defRPr sz="1060" kern="1200">
          <a:solidFill>
            <a:schemeClr val="tx1"/>
          </a:solidFill>
          <a:latin typeface="+mn-lt"/>
          <a:ea typeface="+mn-ea"/>
          <a:cs typeface="+mn-cs"/>
        </a:defRPr>
      </a:lvl7pPr>
      <a:lvl8pPr marL="2025015" indent="-134620" algn="l" defTabSz="540385" rtl="0" eaLnBrk="1" latinLnBrk="0" hangingPunct="1">
        <a:lnSpc>
          <a:spcPct val="90000"/>
        </a:lnSpc>
        <a:spcBef>
          <a:spcPts val="295"/>
        </a:spcBef>
        <a:buFont typeface="Arial" panose="020B0604020202090204" pitchFamily="34" charset="0"/>
        <a:buChar char="•"/>
        <a:defRPr sz="1060" kern="1200">
          <a:solidFill>
            <a:schemeClr val="tx1"/>
          </a:solidFill>
          <a:latin typeface="+mn-lt"/>
          <a:ea typeface="+mn-ea"/>
          <a:cs typeface="+mn-cs"/>
        </a:defRPr>
      </a:lvl8pPr>
      <a:lvl9pPr marL="2294890" indent="-134620" algn="l" defTabSz="540385" rtl="0" eaLnBrk="1" latinLnBrk="0" hangingPunct="1">
        <a:lnSpc>
          <a:spcPct val="90000"/>
        </a:lnSpc>
        <a:spcBef>
          <a:spcPts val="295"/>
        </a:spcBef>
        <a:buFont typeface="Arial" panose="020B0604020202090204" pitchFamily="34" charset="0"/>
        <a:buChar char="•"/>
        <a:defRPr sz="1060" kern="1200">
          <a:solidFill>
            <a:schemeClr val="tx1"/>
          </a:solidFill>
          <a:latin typeface="+mn-lt"/>
          <a:ea typeface="+mn-ea"/>
          <a:cs typeface="+mn-cs"/>
        </a:defRPr>
      </a:lvl9pPr>
    </p:bodyStyle>
    <p:otherStyle>
      <a:defPPr>
        <a:defRPr lang="zh-CN"/>
      </a:defPPr>
      <a:lvl1pPr marL="0" algn="l" defTabSz="540385" rtl="0" eaLnBrk="1" latinLnBrk="0" hangingPunct="1">
        <a:defRPr sz="1060" kern="1200">
          <a:solidFill>
            <a:schemeClr val="tx1"/>
          </a:solidFill>
          <a:latin typeface="+mn-lt"/>
          <a:ea typeface="+mn-ea"/>
          <a:cs typeface="+mn-cs"/>
        </a:defRPr>
      </a:lvl1pPr>
      <a:lvl2pPr marL="269875" algn="l" defTabSz="540385" rtl="0" eaLnBrk="1" latinLnBrk="0" hangingPunct="1">
        <a:defRPr sz="1060" kern="1200">
          <a:solidFill>
            <a:schemeClr val="tx1"/>
          </a:solidFill>
          <a:latin typeface="+mn-lt"/>
          <a:ea typeface="+mn-ea"/>
          <a:cs typeface="+mn-cs"/>
        </a:defRPr>
      </a:lvl2pPr>
      <a:lvl3pPr marL="540385" algn="l" defTabSz="540385" rtl="0" eaLnBrk="1" latinLnBrk="0" hangingPunct="1">
        <a:defRPr sz="1060" kern="1200">
          <a:solidFill>
            <a:schemeClr val="tx1"/>
          </a:solidFill>
          <a:latin typeface="+mn-lt"/>
          <a:ea typeface="+mn-ea"/>
          <a:cs typeface="+mn-cs"/>
        </a:defRPr>
      </a:lvl3pPr>
      <a:lvl4pPr marL="810260" algn="l" defTabSz="540385" rtl="0" eaLnBrk="1" latinLnBrk="0" hangingPunct="1">
        <a:defRPr sz="1060" kern="1200">
          <a:solidFill>
            <a:schemeClr val="tx1"/>
          </a:solidFill>
          <a:latin typeface="+mn-lt"/>
          <a:ea typeface="+mn-ea"/>
          <a:cs typeface="+mn-cs"/>
        </a:defRPr>
      </a:lvl4pPr>
      <a:lvl5pPr marL="1080135" algn="l" defTabSz="540385" rtl="0" eaLnBrk="1" latinLnBrk="0" hangingPunct="1">
        <a:defRPr sz="1060" kern="1200">
          <a:solidFill>
            <a:schemeClr val="tx1"/>
          </a:solidFill>
          <a:latin typeface="+mn-lt"/>
          <a:ea typeface="+mn-ea"/>
          <a:cs typeface="+mn-cs"/>
        </a:defRPr>
      </a:lvl5pPr>
      <a:lvl6pPr marL="1350010" algn="l" defTabSz="540385" rtl="0" eaLnBrk="1" latinLnBrk="0" hangingPunct="1">
        <a:defRPr sz="1060" kern="1200">
          <a:solidFill>
            <a:schemeClr val="tx1"/>
          </a:solidFill>
          <a:latin typeface="+mn-lt"/>
          <a:ea typeface="+mn-ea"/>
          <a:cs typeface="+mn-cs"/>
        </a:defRPr>
      </a:lvl6pPr>
      <a:lvl7pPr marL="1620520" algn="l" defTabSz="540385" rtl="0" eaLnBrk="1" latinLnBrk="0" hangingPunct="1">
        <a:defRPr sz="1060" kern="1200">
          <a:solidFill>
            <a:schemeClr val="tx1"/>
          </a:solidFill>
          <a:latin typeface="+mn-lt"/>
          <a:ea typeface="+mn-ea"/>
          <a:cs typeface="+mn-cs"/>
        </a:defRPr>
      </a:lvl7pPr>
      <a:lvl8pPr marL="1890395" algn="l" defTabSz="540385" rtl="0" eaLnBrk="1" latinLnBrk="0" hangingPunct="1">
        <a:defRPr sz="1060" kern="1200">
          <a:solidFill>
            <a:schemeClr val="tx1"/>
          </a:solidFill>
          <a:latin typeface="+mn-lt"/>
          <a:ea typeface="+mn-ea"/>
          <a:cs typeface="+mn-cs"/>
        </a:defRPr>
      </a:lvl8pPr>
      <a:lvl9pPr marL="2159635" algn="l" defTabSz="540385" rtl="0" eaLnBrk="1" latinLnBrk="0" hangingPunct="1">
        <a:defRPr sz="10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tags" Target="../tags/tag2.xml"/><Relationship Id="rId4" Type="http://schemas.openxmlformats.org/officeDocument/2006/relationships/image" Target="../media/image7.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817245" y="1532890"/>
            <a:ext cx="4176395" cy="254000"/>
          </a:xfrm>
          <a:prstGeom prst="rect">
            <a:avLst/>
          </a:prstGeom>
          <a:noFill/>
        </p:spPr>
        <p:txBody>
          <a:bodyPr wrap="square" rtlCol="0">
            <a:noAutofit/>
          </a:bodyPr>
          <a:lstStyle/>
          <a:p>
            <a:r>
              <a:rPr lang="en-US" altLang="zh-CN" sz="1000">
                <a:latin typeface="Trajan Regular" charset="0"/>
                <a:cs typeface="Trajan Regular" charset="0"/>
              </a:rPr>
              <a:t>LOOK FOR    /    UNICORNS BOX  </a:t>
            </a:r>
            <a:r>
              <a:rPr lang="en-US" altLang="zh-CN" sz="1000"/>
              <a:t>    /</a:t>
            </a:r>
            <a:r>
              <a:rPr lang="en-US" altLang="zh-CN" sz="1000">
                <a:latin typeface="Trajan Pro 3" panose="02020502050503020301" charset="0"/>
                <a:cs typeface="Trajan Pro 3" panose="02020502050503020301" charset="0"/>
                <a:sym typeface="+mn-ea"/>
              </a:rPr>
              <a:t>       fuzhishan</a:t>
            </a:r>
            <a:endParaRPr lang="en-US" altLang="zh-CN" sz="1000"/>
          </a:p>
          <a:p>
            <a:endParaRPr lang="en-US" altLang="zh-CN" sz="1400"/>
          </a:p>
          <a:p>
            <a:endParaRPr lang="en-US" altLang="zh-CN" sz="1400"/>
          </a:p>
        </p:txBody>
      </p:sp>
      <p:sp>
        <p:nvSpPr>
          <p:cNvPr id="11" name="副标题 10"/>
          <p:cNvSpPr>
            <a:spLocks noGrp="1"/>
          </p:cNvSpPr>
          <p:nvPr>
            <p:ph type="subTitle" idx="1"/>
          </p:nvPr>
        </p:nvSpPr>
        <p:spPr>
          <a:xfrm>
            <a:off x="-1397000" y="299085"/>
            <a:ext cx="8193405" cy="2510790"/>
          </a:xfrm>
        </p:spPr>
        <p:txBody>
          <a:bodyPr>
            <a:noAutofit/>
          </a:bodyPr>
          <a:lstStyle/>
          <a:p>
            <a:r>
              <a:rPr lang="en-US" altLang="zh-CN" sz="9600">
                <a:solidFill>
                  <a:srgbClr val="F8DE23"/>
                </a:solidFill>
                <a:latin typeface="Ayuthaya" panose="00000400000000000000" charset="0"/>
                <a:cs typeface="Ayuthaya" panose="00000400000000000000" charset="0"/>
              </a:rPr>
              <a:t>SLACK</a:t>
            </a:r>
          </a:p>
        </p:txBody>
      </p:sp>
      <p:pic>
        <p:nvPicPr>
          <p:cNvPr id="12" name="图片 11"/>
          <p:cNvPicPr>
            <a:picLocks noChangeAspect="1"/>
          </p:cNvPicPr>
          <p:nvPr/>
        </p:nvPicPr>
        <p:blipFill>
          <a:blip r:embed="rId3"/>
          <a:stretch>
            <a:fillRect/>
          </a:stretch>
        </p:blipFill>
        <p:spPr>
          <a:xfrm>
            <a:off x="939800" y="1786890"/>
            <a:ext cx="3549015" cy="494411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FD6511A-1124-8D6B-44FD-D950291B00F6}"/>
              </a:ext>
            </a:extLst>
          </p:cNvPr>
          <p:cNvSpPr txBox="1"/>
          <p:nvPr/>
        </p:nvSpPr>
        <p:spPr>
          <a:xfrm>
            <a:off x="1283971" y="699247"/>
            <a:ext cx="2118136" cy="645459"/>
          </a:xfrm>
          <a:prstGeom prst="rect">
            <a:avLst/>
          </a:prstGeom>
        </p:spPr>
        <p:txBody>
          <a:bodyPr>
            <a:noAutofit/>
          </a:bodyPr>
          <a:lstStyle/>
          <a:p>
            <a:pPr marL="0" indent="0" algn="ctr" defTabSz="266700">
              <a:spcBef>
                <a:spcPct val="0"/>
              </a:spcBef>
              <a:spcAft>
                <a:spcPct val="0"/>
              </a:spcAft>
            </a:pPr>
            <a:r>
              <a:rPr lang="en-US" altLang="zh-CN" sz="600" b="1" dirty="0">
                <a:solidFill>
                  <a:schemeClr val="tx1"/>
                </a:solidFill>
                <a:highlight>
                  <a:srgbClr val="FFFF00"/>
                </a:highlight>
                <a:latin typeface="Zapfino" panose="03030300040707070C03" charset="0"/>
                <a:ea typeface="Heiti SC Light" panose="02000000000000000000" charset="-122"/>
                <a:cs typeface="Zapfino" panose="03030300040707070C03" charset="0"/>
              </a:rPr>
              <a:t> </a:t>
            </a:r>
            <a:r>
              <a:rPr lang="zh-CN" altLang="en-US" sz="600" b="1" dirty="0">
                <a:solidFill>
                  <a:schemeClr val="tx1"/>
                </a:solidFill>
                <a:highlight>
                  <a:srgbClr val="FFFF00"/>
                </a:highlight>
                <a:latin typeface="Zapfino" panose="03030300040707070C03" charset="0"/>
                <a:ea typeface="Heiti SC Light" panose="02000000000000000000" charset="-122"/>
                <a:cs typeface="Zapfino" panose="03030300040707070C03" charset="0"/>
              </a:rPr>
              <a:t>    </a:t>
            </a:r>
            <a:r>
              <a:rPr lang="en-US" altLang="zh-CN" sz="600" b="1" dirty="0">
                <a:solidFill>
                  <a:schemeClr val="tx1"/>
                </a:solidFill>
                <a:highlight>
                  <a:srgbClr val="FFFF00"/>
                </a:highlight>
                <a:latin typeface="Zapfino" panose="03030300040707070C03" charset="0"/>
                <a:ea typeface="Heiti SC Light" panose="02000000000000000000" charset="-122"/>
                <a:cs typeface="Zapfino" panose="03030300040707070C03" charset="0"/>
              </a:rPr>
              <a:t>purity and sharing positive energy! </a:t>
            </a:r>
            <a:r>
              <a:rPr lang="en-US" altLang="zh-CN" sz="1200" b="1" dirty="0">
                <a:solidFill>
                  <a:schemeClr val="tx1"/>
                </a:solidFill>
                <a:highlight>
                  <a:srgbClr val="FFFF00"/>
                </a:highlight>
                <a:latin typeface="Zapfino" panose="03030300040707070C03" charset="0"/>
                <a:ea typeface="Heiti SC Light" panose="02000000000000000000" charset="-122"/>
                <a:cs typeface="Zapfino" panose="03030300040707070C03" charset="0"/>
              </a:rPr>
              <a:t> </a:t>
            </a:r>
            <a:endParaRPr lang="en-US" altLang="zh-CN" sz="1200" b="1" dirty="0">
              <a:solidFill>
                <a:schemeClr val="tx1"/>
              </a:solidFill>
              <a:highlight>
                <a:srgbClr val="FFFF00"/>
              </a:highlight>
              <a:latin typeface="Heiti SC Light" panose="02000000000000000000" charset="-122"/>
              <a:ea typeface="Heiti SC Light" panose="02000000000000000000" charset="-122"/>
              <a:cs typeface="Heiti SC Light" panose="02000000000000000000" charset="-122"/>
            </a:endParaRPr>
          </a:p>
        </p:txBody>
      </p:sp>
    </p:spTree>
    <p:extLst>
      <p:ext uri="{BB962C8B-B14F-4D97-AF65-F5344CB8AC3E}">
        <p14:creationId xmlns:p14="http://schemas.microsoft.com/office/powerpoint/2010/main" val="29559697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346835" y="1559560"/>
            <a:ext cx="2705100" cy="3184525"/>
          </a:xfrm>
          <a:prstGeom prst="rect">
            <a:avLst/>
          </a:prstGeom>
          <a:noFill/>
        </p:spPr>
        <p:txBody>
          <a:bodyPr wrap="square" rtlCol="0" anchor="t">
            <a:spAutoFit/>
          </a:bodyPr>
          <a:lstStyle/>
          <a:p>
            <a:pPr marL="0" indent="0" algn="ctr" defTabSz="266700">
              <a:lnSpc>
                <a:spcPct val="150000"/>
              </a:lnSpc>
              <a:spcBef>
                <a:spcPct val="0"/>
              </a:spcBef>
              <a:spcAft>
                <a:spcPct val="0"/>
              </a:spcAft>
            </a:pPr>
            <a:r>
              <a:rPr lang="zh-CN" altLang="en-US" sz="1000">
                <a:solidFill>
                  <a:srgbClr val="FFFF00"/>
                </a:solidFill>
                <a:highlight>
                  <a:srgbClr val="C0C0C0"/>
                </a:highlight>
                <a:latin typeface="Calibri"/>
                <a:ea typeface="宋体"/>
                <a:sym typeface="+mn-ea"/>
              </a:rPr>
              <a:t>【盒子消息】</a:t>
            </a:r>
          </a:p>
          <a:p>
            <a:pPr marL="0" indent="0" algn="ctr" defTabSz="266700">
              <a:lnSpc>
                <a:spcPct val="150000"/>
              </a:lnSpc>
              <a:spcBef>
                <a:spcPct val="0"/>
              </a:spcBef>
              <a:spcAft>
                <a:spcPct val="0"/>
              </a:spcAft>
            </a:pPr>
            <a:r>
              <a:rPr lang="en-US" altLang="zh-CN" sz="1200">
                <a:solidFill>
                  <a:srgbClr val="7030A0"/>
                </a:solidFill>
                <a:latin typeface="Calibri"/>
                <a:ea typeface="宋体"/>
                <a:sym typeface="+mn-ea"/>
              </a:rPr>
              <a:t>[Box message]</a:t>
            </a:r>
          </a:p>
          <a:p>
            <a:pPr marL="0" indent="0" algn="l" defTabSz="266700">
              <a:lnSpc>
                <a:spcPct val="150000"/>
              </a:lnSpc>
              <a:spcBef>
                <a:spcPct val="0"/>
              </a:spcBef>
              <a:spcAft>
                <a:spcPct val="0"/>
              </a:spcAft>
            </a:pPr>
            <a:endParaRPr lang="en-US" altLang="zh-CN" sz="800">
              <a:solidFill>
                <a:schemeClr val="tx1"/>
              </a:solidFill>
              <a:latin typeface="Calibri"/>
              <a:ea typeface="宋体"/>
              <a:sym typeface="+mn-ea"/>
            </a:endParaRPr>
          </a:p>
          <a:p>
            <a:pPr marL="0" indent="0" algn="ctr" defTabSz="266700">
              <a:lnSpc>
                <a:spcPct val="150000"/>
              </a:lnSpc>
              <a:spcBef>
                <a:spcPct val="0"/>
              </a:spcBef>
              <a:spcAft>
                <a:spcPct val="0"/>
              </a:spcAft>
            </a:pPr>
            <a:r>
              <a:rPr lang="zh-CN" altLang="en-US" sz="800" b="1">
                <a:latin typeface="Heiti SC Medium" panose="02000000000000000000" charset="-122"/>
                <a:ea typeface="Heiti SC Medium" panose="02000000000000000000" charset="-122"/>
                <a:cs typeface="Heiti SC Medium" panose="02000000000000000000" charset="-122"/>
                <a:sym typeface="+mn-ea"/>
              </a:rPr>
              <a:t>线路全长：</a:t>
            </a:r>
            <a:r>
              <a:rPr lang="en-US" altLang="zh-CN" sz="800" b="1">
                <a:latin typeface="Heiti SC Medium" panose="02000000000000000000" charset="-122"/>
                <a:ea typeface="Heiti SC Medium" panose="02000000000000000000" charset="-122"/>
                <a:cs typeface="Heiti SC Medium" panose="02000000000000000000" charset="-122"/>
                <a:sym typeface="+mn-ea"/>
              </a:rPr>
              <a:t>13KM</a:t>
            </a:r>
            <a:r>
              <a:rPr lang="zh-CN" altLang="en-US" sz="800" b="1">
                <a:latin typeface="Heiti SC Medium" panose="02000000000000000000" charset="-122"/>
                <a:ea typeface="Heiti SC Medium" panose="02000000000000000000" charset="-122"/>
                <a:cs typeface="Heiti SC Medium" panose="02000000000000000000" charset="-122"/>
                <a:sym typeface="+mn-ea"/>
              </a:rPr>
              <a:t>，累计爬升约</a:t>
            </a:r>
            <a:r>
              <a:rPr lang="en-US" altLang="zh-CN" sz="800" b="1">
                <a:latin typeface="Heiti SC Medium" panose="02000000000000000000" charset="-122"/>
                <a:ea typeface="Heiti SC Medium" panose="02000000000000000000" charset="-122"/>
                <a:cs typeface="Heiti SC Medium" panose="02000000000000000000" charset="-122"/>
                <a:sym typeface="+mn-ea"/>
              </a:rPr>
              <a:t>960m</a:t>
            </a:r>
            <a:endParaRPr lang="en-US" altLang="zh-CN" sz="800" b="1">
              <a:solidFill>
                <a:schemeClr val="tx1"/>
              </a:solidFill>
              <a:latin typeface="Heiti SC Medium" panose="02000000000000000000" charset="-122"/>
              <a:ea typeface="Heiti SC Medium" panose="02000000000000000000" charset="-122"/>
              <a:cs typeface="Heiti SC Medium" panose="02000000000000000000" charset="-122"/>
              <a:sym typeface="+mn-ea"/>
            </a:endParaRP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sym typeface="+mn-ea"/>
              </a:rPr>
              <a:t>Total length of the route: 13km, with an elevation</a:t>
            </a:r>
            <a:endParaRPr lang="en-US" altLang="zh-CN" sz="800">
              <a:solidFill>
                <a:schemeClr val="tx1"/>
              </a:solidFill>
              <a:latin typeface="Heiti SC Light" panose="02000000000000000000" charset="-122"/>
              <a:ea typeface="Heiti SC Light" panose="02000000000000000000" charset="-122"/>
              <a:cs typeface="Heiti SC Light" panose="02000000000000000000" charset="-122"/>
              <a:sym typeface="+mn-ea"/>
            </a:endParaRP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sym typeface="+mn-ea"/>
              </a:rPr>
              <a:t> gain of approximately 960m</a:t>
            </a:r>
            <a:endParaRPr lang="en-US" altLang="zh-CN" sz="800">
              <a:solidFill>
                <a:schemeClr val="tx1"/>
              </a:solidFill>
              <a:latin typeface="Heiti SC Light" panose="02000000000000000000" charset="-122"/>
              <a:ea typeface="Heiti SC Light" panose="02000000000000000000" charset="-122"/>
              <a:cs typeface="Heiti SC Light" panose="02000000000000000000" charset="-122"/>
              <a:sym typeface="+mn-ea"/>
            </a:endParaRPr>
          </a:p>
          <a:p>
            <a:pPr marL="0" indent="0" algn="ctr" defTabSz="266700">
              <a:lnSpc>
                <a:spcPct val="150000"/>
              </a:lnSpc>
              <a:spcBef>
                <a:spcPct val="0"/>
              </a:spcBef>
              <a:spcAft>
                <a:spcPct val="0"/>
              </a:spcAft>
            </a:pPr>
            <a:r>
              <a:rPr lang="zh-CN" altLang="en-US" sz="800">
                <a:solidFill>
                  <a:srgbClr val="000000"/>
                </a:solidFill>
                <a:latin typeface="Heiti SC Light" panose="02000000000000000000" charset="-122"/>
                <a:ea typeface="Heiti SC Light" panose="02000000000000000000" charset="-122"/>
                <a:cs typeface="Heiti SC Light" panose="02000000000000000000" charset="-122"/>
                <a:sym typeface="+mn-ea"/>
              </a:rPr>
              <a:t>预计时长：</a:t>
            </a:r>
            <a:r>
              <a:rPr lang="en-US" altLang="zh-CN" sz="800">
                <a:solidFill>
                  <a:srgbClr val="000000"/>
                </a:solidFill>
                <a:latin typeface="Heiti SC Light" panose="02000000000000000000" charset="-122"/>
                <a:ea typeface="Heiti SC Light" panose="02000000000000000000" charset="-122"/>
                <a:cs typeface="Heiti SC Light" panose="02000000000000000000" charset="-122"/>
                <a:sym typeface="+mn-ea"/>
              </a:rPr>
              <a:t>6H</a:t>
            </a: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sym typeface="+mn-ea"/>
              </a:rPr>
              <a:t>Estimated duration: 6H</a:t>
            </a:r>
            <a:endParaRPr lang="en-US" altLang="zh-CN" sz="800">
              <a:solidFill>
                <a:schemeClr val="tx1"/>
              </a:solidFill>
              <a:latin typeface="Heiti SC Light" panose="02000000000000000000" charset="-122"/>
              <a:ea typeface="Heiti SC Light" panose="02000000000000000000" charset="-122"/>
              <a:cs typeface="Heiti SC Light" panose="02000000000000000000" charset="-122"/>
              <a:sym typeface="+mn-ea"/>
            </a:endParaRPr>
          </a:p>
          <a:p>
            <a:pPr marL="0" indent="0" algn="ctr" defTabSz="266700">
              <a:lnSpc>
                <a:spcPct val="150000"/>
              </a:lnSpc>
              <a:spcBef>
                <a:spcPct val="0"/>
              </a:spcBef>
              <a:spcAft>
                <a:spcPct val="0"/>
              </a:spcAft>
            </a:pPr>
            <a:r>
              <a:rPr lang="zh-CN" altLang="en-US" sz="800" b="1">
                <a:latin typeface="Heiti SC Light" panose="02000000000000000000" charset="-122"/>
                <a:ea typeface="Heiti SC Light" panose="02000000000000000000" charset="-122"/>
                <a:cs typeface="Heiti SC Light" panose="02000000000000000000" charset="-122"/>
                <a:sym typeface="+mn-ea"/>
              </a:rPr>
              <a:t>难度：中等难度</a:t>
            </a:r>
            <a:endParaRPr lang="zh-CN" altLang="en-US" sz="800" b="1">
              <a:solidFill>
                <a:schemeClr val="tx1"/>
              </a:solidFill>
              <a:latin typeface="Heiti SC Light" panose="02000000000000000000" charset="-122"/>
              <a:ea typeface="Heiti SC Light" panose="02000000000000000000" charset="-122"/>
              <a:cs typeface="Heiti SC Light" panose="02000000000000000000" charset="-122"/>
              <a:sym typeface="+mn-ea"/>
            </a:endParaRP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sym typeface="+mn-ea"/>
              </a:rPr>
              <a:t>Difficulty level: Medium</a:t>
            </a:r>
            <a:endParaRPr lang="en-US" altLang="zh-CN" sz="800">
              <a:solidFill>
                <a:schemeClr val="tx1"/>
              </a:solidFill>
              <a:latin typeface="Heiti SC Light" panose="02000000000000000000" charset="-122"/>
              <a:ea typeface="Heiti SC Light" panose="02000000000000000000" charset="-122"/>
              <a:cs typeface="Heiti SC Light" panose="02000000000000000000" charset="-122"/>
              <a:sym typeface="+mn-ea"/>
            </a:endParaRPr>
          </a:p>
          <a:p>
            <a:pPr marL="0" indent="0" algn="ctr" defTabSz="266700">
              <a:lnSpc>
                <a:spcPct val="150000"/>
              </a:lnSpc>
              <a:spcBef>
                <a:spcPct val="0"/>
              </a:spcBef>
              <a:spcAft>
                <a:spcPct val="0"/>
              </a:spcAft>
            </a:pPr>
            <a:r>
              <a:rPr lang="zh-CN" altLang="en-US" sz="800" b="1">
                <a:latin typeface="Heiti SC Light" panose="02000000000000000000" charset="-122"/>
                <a:ea typeface="Heiti SC Light" panose="02000000000000000000" charset="-122"/>
                <a:cs typeface="Heiti SC Light" panose="02000000000000000000" charset="-122"/>
                <a:sym typeface="+mn-ea"/>
              </a:rPr>
              <a:t>风景度：五颗星</a:t>
            </a:r>
            <a:endParaRPr lang="zh-CN" altLang="en-US" sz="800" b="1">
              <a:solidFill>
                <a:schemeClr val="tx1"/>
              </a:solidFill>
              <a:latin typeface="Heiti SC Light" panose="02000000000000000000" charset="-122"/>
              <a:ea typeface="Heiti SC Light" panose="02000000000000000000" charset="-122"/>
              <a:cs typeface="Heiti SC Light" panose="02000000000000000000" charset="-122"/>
              <a:sym typeface="+mn-ea"/>
            </a:endParaRP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sym typeface="+mn-ea"/>
              </a:rPr>
              <a:t>Scenic rating: Five Stars</a:t>
            </a:r>
            <a:endParaRPr lang="en-US" altLang="zh-CN" sz="800">
              <a:solidFill>
                <a:schemeClr val="tx1"/>
              </a:solidFill>
              <a:latin typeface="Heiti SC Light" panose="02000000000000000000" charset="-122"/>
              <a:ea typeface="Heiti SC Light" panose="02000000000000000000" charset="-122"/>
              <a:cs typeface="Heiti SC Light" panose="02000000000000000000" charset="-122"/>
              <a:sym typeface="+mn-ea"/>
            </a:endParaRPr>
          </a:p>
          <a:p>
            <a:pPr marL="0" indent="0" algn="ctr" defTabSz="266700">
              <a:lnSpc>
                <a:spcPct val="150000"/>
              </a:lnSpc>
              <a:spcBef>
                <a:spcPct val="0"/>
              </a:spcBef>
              <a:spcAft>
                <a:spcPct val="0"/>
              </a:spcAft>
            </a:pPr>
            <a:r>
              <a:rPr lang="zh-CN" altLang="en-US" sz="800" b="1">
                <a:latin typeface="Heiti SC Light" panose="02000000000000000000" charset="-122"/>
                <a:ea typeface="Heiti SC Light" panose="02000000000000000000" charset="-122"/>
                <a:cs typeface="Heiti SC Light" panose="02000000000000000000" charset="-122"/>
                <a:sym typeface="+mn-ea"/>
              </a:rPr>
              <a:t>难度：入门 </a:t>
            </a:r>
            <a:r>
              <a:rPr lang="en-US" altLang="zh-CN" sz="800" b="1">
                <a:latin typeface="Heiti SC Light" panose="02000000000000000000" charset="-122"/>
                <a:ea typeface="Heiti SC Light" panose="02000000000000000000" charset="-122"/>
                <a:cs typeface="Heiti SC Light" panose="02000000000000000000" charset="-122"/>
                <a:sym typeface="+mn-ea"/>
              </a:rPr>
              <a:t>  </a:t>
            </a:r>
            <a:r>
              <a:rPr lang="zh-CN" altLang="en-US" sz="800" b="1">
                <a:latin typeface="Heiti SC Light" panose="02000000000000000000" charset="-122"/>
                <a:ea typeface="Heiti SC Light" panose="02000000000000000000" charset="-122"/>
                <a:cs typeface="Heiti SC Light" panose="02000000000000000000" charset="-122"/>
                <a:sym typeface="+mn-ea"/>
              </a:rPr>
              <a:t>风景度：四颗星 </a:t>
            </a:r>
            <a:r>
              <a:rPr lang="en-US" altLang="zh-CN" sz="800" b="1">
                <a:latin typeface="Heiti SC Light" panose="02000000000000000000" charset="-122"/>
                <a:ea typeface="Heiti SC Light" panose="02000000000000000000" charset="-122"/>
                <a:cs typeface="Heiti SC Light" panose="02000000000000000000" charset="-122"/>
                <a:sym typeface="+mn-ea"/>
              </a:rPr>
              <a:t> </a:t>
            </a:r>
            <a:endParaRPr lang="en-US" altLang="zh-CN" sz="800" b="1">
              <a:solidFill>
                <a:schemeClr val="tx1"/>
              </a:solidFill>
              <a:latin typeface="Heiti SC Light" panose="02000000000000000000" charset="-122"/>
              <a:ea typeface="Heiti SC Light" panose="02000000000000000000" charset="-122"/>
              <a:cs typeface="Heiti SC Light" panose="02000000000000000000" charset="-122"/>
              <a:sym typeface="+mn-ea"/>
            </a:endParaRP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sym typeface="+mn-ea"/>
              </a:rPr>
              <a:t>Quota: Free and Discounted Blind Box </a:t>
            </a:r>
            <a:endParaRPr lang="en-US" altLang="zh-CN" sz="800">
              <a:solidFill>
                <a:schemeClr val="tx1"/>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sym typeface="+mn-ea"/>
              </a:rPr>
              <a:t>Gift: Peripheral Gifts</a:t>
            </a:r>
            <a:endParaRPr lang="en-US" altLang="zh-CN" sz="800">
              <a:solidFill>
                <a:schemeClr val="tx1"/>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sym typeface="+mn-ea"/>
              </a:rPr>
              <a: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6780" y="431800"/>
            <a:ext cx="3423920" cy="5956935"/>
          </a:xfrm>
          <a:prstGeom prst="rect">
            <a:avLst/>
          </a:prstGeom>
        </p:spPr>
        <p:txBody>
          <a:bodyPr>
            <a:noAutofit/>
          </a:bodyPr>
          <a:lstStyle/>
          <a:p>
            <a:pPr marL="0" indent="0" algn="ctr" defTabSz="266700">
              <a:lnSpc>
                <a:spcPct val="150000"/>
              </a:lnSpc>
              <a:spcBef>
                <a:spcPct val="0"/>
              </a:spcBef>
              <a:spcAft>
                <a:spcPct val="0"/>
              </a:spcAft>
            </a:pPr>
            <a:r>
              <a:rPr lang="en-US" altLang="zh-CN" sz="700" b="1">
                <a:latin typeface="Heiti SC Light" panose="02000000000000000000" charset="-122"/>
                <a:ea typeface="Heiti SC Light" panose="02000000000000000000" charset="-122"/>
                <a:cs typeface="Heiti SC Light" panose="02000000000000000000" charset="-122"/>
              </a:rPr>
              <a:t> </a:t>
            </a:r>
          </a:p>
          <a:p>
            <a:pPr marL="0" indent="0" algn="ctr" defTabSz="266700">
              <a:lnSpc>
                <a:spcPct val="150000"/>
              </a:lnSpc>
              <a:spcBef>
                <a:spcPct val="0"/>
              </a:spcBef>
              <a:spcAft>
                <a:spcPct val="0"/>
              </a:spcAft>
            </a:pPr>
            <a:r>
              <a:rPr lang="zh-CN" altLang="en-US" sz="700" b="1">
                <a:solidFill>
                  <a:srgbClr val="FFFF00"/>
                </a:solidFill>
                <a:highlight>
                  <a:srgbClr val="C0C0C0"/>
                </a:highlight>
                <a:latin typeface="Heiti SC Light" panose="02000000000000000000" charset="-122"/>
                <a:ea typeface="Heiti SC Light" panose="02000000000000000000" charset="-122"/>
                <a:cs typeface="Heiti SC Light" panose="02000000000000000000" charset="-122"/>
              </a:rPr>
              <a:t>【费用信息】</a:t>
            </a:r>
            <a:r>
              <a:rPr lang="en-US" altLang="zh-CN" sz="700">
                <a:solidFill>
                  <a:srgbClr val="000000"/>
                </a:solidFill>
                <a:latin typeface="Heiti SC Light" panose="02000000000000000000" charset="-122"/>
                <a:ea typeface="Heiti SC Light" panose="02000000000000000000" charset="-122"/>
                <a:cs typeface="Heiti SC Light" panose="02000000000000000000" charset="-122"/>
                <a:sym typeface="+mn-ea"/>
              </a:rPr>
              <a:t>[Cost Information]</a:t>
            </a:r>
            <a:endParaRPr lang="zh-CN" altLang="en-US" sz="700" b="1">
              <a:solidFill>
                <a:schemeClr val="accent5">
                  <a:lumMod val="50000"/>
                </a:schemeClr>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zh-CN" altLang="en-US" sz="700">
                <a:latin typeface="Heiti SC Light" panose="02000000000000000000" charset="-122"/>
                <a:ea typeface="Heiti SC Light" panose="02000000000000000000" charset="-122"/>
                <a:cs typeface="Heiti SC Light" panose="02000000000000000000" charset="-122"/>
              </a:rPr>
              <a:t>交通：舒适豪旅大巴，司机路桥燃油停车等费用</a:t>
            </a:r>
          </a:p>
          <a:p>
            <a:pPr marL="0" indent="0" algn="ctr" defTabSz="266700">
              <a:lnSpc>
                <a:spcPct val="150000"/>
              </a:lnSpc>
              <a:spcBef>
                <a:spcPct val="0"/>
              </a:spcBef>
              <a:spcAft>
                <a:spcPct val="0"/>
              </a:spcAft>
            </a:pPr>
            <a:r>
              <a:rPr lang="zh-CN" altLang="en-US" sz="700">
                <a:latin typeface="Heiti SC Light" panose="02000000000000000000" charset="-122"/>
                <a:ea typeface="Heiti SC Light" panose="02000000000000000000" charset="-122"/>
                <a:cs typeface="Heiti SC Light" panose="02000000000000000000" charset="-122"/>
              </a:rPr>
              <a:t>物资：配备应急医疗物资</a:t>
            </a:r>
          </a:p>
          <a:p>
            <a:pPr marL="0" indent="0" algn="ctr" defTabSz="266700">
              <a:lnSpc>
                <a:spcPct val="150000"/>
              </a:lnSpc>
              <a:spcBef>
                <a:spcPct val="0"/>
              </a:spcBef>
              <a:spcAft>
                <a:spcPct val="0"/>
              </a:spcAft>
            </a:pPr>
            <a:r>
              <a:rPr lang="zh-CN" altLang="en-US" sz="700">
                <a:latin typeface="Heiti SC Light" panose="02000000000000000000" charset="-122"/>
                <a:ea typeface="Heiti SC Light" panose="02000000000000000000" charset="-122"/>
                <a:cs typeface="Heiti SC Light" panose="02000000000000000000" charset="-122"/>
              </a:rPr>
              <a:t>服务：全程双语领队，活动策划组织费用，</a:t>
            </a:r>
          </a:p>
          <a:p>
            <a:pPr marL="0" indent="0" algn="ctr" defTabSz="266700">
              <a:lnSpc>
                <a:spcPct val="150000"/>
              </a:lnSpc>
              <a:spcBef>
                <a:spcPct val="0"/>
              </a:spcBef>
              <a:spcAft>
                <a:spcPct val="0"/>
              </a:spcAft>
            </a:pPr>
            <a:r>
              <a:rPr lang="zh-CN" altLang="en-US" sz="700">
                <a:solidFill>
                  <a:srgbClr val="000000"/>
                </a:solidFill>
                <a:latin typeface="Heiti SC Light" panose="02000000000000000000" charset="-122"/>
                <a:ea typeface="Heiti SC Light" panose="02000000000000000000" charset="-122"/>
                <a:cs typeface="Heiti SC Light" panose="02000000000000000000" charset="-122"/>
              </a:rPr>
              <a:t>人身保障：户外高额</a:t>
            </a:r>
            <a:r>
              <a:rPr lang="en-US" altLang="zh-CN" sz="700">
                <a:solidFill>
                  <a:srgbClr val="000000"/>
                </a:solidFill>
                <a:latin typeface="Heiti SC Light" panose="02000000000000000000" charset="-122"/>
                <a:ea typeface="Heiti SC Light" panose="02000000000000000000" charset="-122"/>
                <a:cs typeface="Heiti SC Light" panose="02000000000000000000" charset="-122"/>
              </a:rPr>
              <a:t>30w</a:t>
            </a:r>
            <a:r>
              <a:rPr lang="zh-CN" altLang="en-US" sz="700">
                <a:solidFill>
                  <a:srgbClr val="000000"/>
                </a:solidFill>
                <a:latin typeface="Heiti SC Light" panose="02000000000000000000" charset="-122"/>
                <a:ea typeface="Heiti SC Light" panose="02000000000000000000" charset="-122"/>
                <a:cs typeface="Heiti SC Light" panose="02000000000000000000" charset="-122"/>
              </a:rPr>
              <a:t>保险</a:t>
            </a:r>
          </a:p>
          <a:p>
            <a:pPr marL="0" indent="0" algn="ctr" defTabSz="266700">
              <a:lnSpc>
                <a:spcPct val="150000"/>
              </a:lnSpc>
              <a:spcBef>
                <a:spcPct val="0"/>
              </a:spcBef>
              <a:spcAft>
                <a:spcPct val="0"/>
              </a:spcAft>
            </a:pPr>
            <a:r>
              <a:rPr lang="en-US" altLang="zh-CN" sz="700">
                <a:solidFill>
                  <a:srgbClr val="000000"/>
                </a:solidFill>
                <a:latin typeface="Heiti SC Light" panose="02000000000000000000" charset="-122"/>
                <a:ea typeface="Heiti SC Light" panose="02000000000000000000" charset="-122"/>
                <a:cs typeface="Heiti SC Light" panose="02000000000000000000" charset="-122"/>
              </a:rPr>
              <a:t>Transportation: Comfortable luxury bus, driver's</a:t>
            </a:r>
          </a:p>
          <a:p>
            <a:pPr marL="0" indent="0" algn="ctr" defTabSz="266700">
              <a:lnSpc>
                <a:spcPct val="150000"/>
              </a:lnSpc>
              <a:spcBef>
                <a:spcPct val="0"/>
              </a:spcBef>
              <a:spcAft>
                <a:spcPct val="0"/>
              </a:spcAft>
            </a:pPr>
            <a:r>
              <a:rPr lang="en-US" altLang="zh-CN" sz="700">
                <a:solidFill>
                  <a:srgbClr val="000000"/>
                </a:solidFill>
                <a:latin typeface="Heiti SC Light" panose="02000000000000000000" charset="-122"/>
                <a:ea typeface="Heiti SC Light" panose="02000000000000000000" charset="-122"/>
                <a:cs typeface="Heiti SC Light" panose="02000000000000000000" charset="-122"/>
              </a:rPr>
              <a:t> road and bridge fuel parking fees, etc</a:t>
            </a:r>
          </a:p>
          <a:p>
            <a:pPr marL="0" indent="0" algn="ctr" defTabSz="266700">
              <a:lnSpc>
                <a:spcPct val="150000"/>
              </a:lnSpc>
              <a:spcBef>
                <a:spcPct val="0"/>
              </a:spcBef>
              <a:spcAft>
                <a:spcPct val="0"/>
              </a:spcAft>
            </a:pPr>
            <a:r>
              <a:rPr lang="en-US" altLang="zh-CN" sz="700">
                <a:solidFill>
                  <a:srgbClr val="000000"/>
                </a:solidFill>
                <a:latin typeface="Heiti SC Light" panose="02000000000000000000" charset="-122"/>
                <a:ea typeface="Heiti SC Light" panose="02000000000000000000" charset="-122"/>
                <a:cs typeface="Heiti SC Light" panose="02000000000000000000" charset="-122"/>
              </a:rPr>
              <a:t>Material: Equip with emergency medical supplies</a:t>
            </a:r>
          </a:p>
          <a:p>
            <a:pPr marL="0" indent="0" algn="ctr" defTabSz="266700">
              <a:lnSpc>
                <a:spcPct val="150000"/>
              </a:lnSpc>
              <a:spcBef>
                <a:spcPct val="0"/>
              </a:spcBef>
              <a:spcAft>
                <a:spcPct val="0"/>
              </a:spcAft>
            </a:pPr>
            <a:r>
              <a:rPr lang="en-US" altLang="zh-CN" sz="700">
                <a:solidFill>
                  <a:srgbClr val="000000"/>
                </a:solidFill>
                <a:latin typeface="Heiti SC Light" panose="02000000000000000000" charset="-122"/>
                <a:ea typeface="Heiti SC Light" panose="02000000000000000000" charset="-122"/>
                <a:cs typeface="Heiti SC Light" panose="02000000000000000000" charset="-122"/>
              </a:rPr>
              <a:t>Service: Full bilingual team leader, activity planning </a:t>
            </a:r>
          </a:p>
          <a:p>
            <a:pPr marL="0" indent="0" algn="ctr" defTabSz="266700">
              <a:lnSpc>
                <a:spcPct val="150000"/>
              </a:lnSpc>
              <a:spcBef>
                <a:spcPct val="0"/>
              </a:spcBef>
              <a:spcAft>
                <a:spcPct val="0"/>
              </a:spcAft>
            </a:pPr>
            <a:r>
              <a:rPr lang="en-US" altLang="zh-CN" sz="700">
                <a:solidFill>
                  <a:srgbClr val="000000"/>
                </a:solidFill>
                <a:latin typeface="Heiti SC Light" panose="02000000000000000000" charset="-122"/>
                <a:ea typeface="Heiti SC Light" panose="02000000000000000000" charset="-122"/>
                <a:cs typeface="Heiti SC Light" panose="02000000000000000000" charset="-122"/>
              </a:rPr>
              <a:t>and organization fees,Personal protection: Outdoor </a:t>
            </a:r>
          </a:p>
          <a:p>
            <a:pPr marL="0" indent="0" algn="ctr" defTabSz="266700">
              <a:lnSpc>
                <a:spcPct val="150000"/>
              </a:lnSpc>
              <a:spcBef>
                <a:spcPct val="0"/>
              </a:spcBef>
              <a:spcAft>
                <a:spcPct val="0"/>
              </a:spcAft>
            </a:pPr>
            <a:r>
              <a:rPr lang="en-US" altLang="zh-CN" sz="700">
                <a:solidFill>
                  <a:srgbClr val="000000"/>
                </a:solidFill>
                <a:latin typeface="Heiti SC Light" panose="02000000000000000000" charset="-122"/>
                <a:ea typeface="Heiti SC Light" panose="02000000000000000000" charset="-122"/>
                <a:cs typeface="Heiti SC Light" panose="02000000000000000000" charset="-122"/>
              </a:rPr>
              <a:t>high-value 300000 yuan insurance</a:t>
            </a:r>
          </a:p>
          <a:p>
            <a:pPr marL="0" indent="0" algn="ctr" defTabSz="266700">
              <a:lnSpc>
                <a:spcPct val="150000"/>
              </a:lnSpc>
              <a:spcBef>
                <a:spcPct val="0"/>
              </a:spcBef>
              <a:spcAft>
                <a:spcPct val="0"/>
              </a:spcAft>
            </a:pPr>
            <a:endParaRPr lang="en-US" altLang="zh-CN" sz="700">
              <a:solidFill>
                <a:srgbClr val="000000"/>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zh-CN" altLang="en-US" sz="700" b="1">
                <a:solidFill>
                  <a:srgbClr val="FFFF00"/>
                </a:solidFill>
                <a:highlight>
                  <a:srgbClr val="C0C0C0"/>
                </a:highlight>
                <a:latin typeface="Heiti SC Light" panose="02000000000000000000" charset="-122"/>
                <a:ea typeface="Heiti SC Light" panose="02000000000000000000" charset="-122"/>
                <a:cs typeface="Heiti SC Light" panose="02000000000000000000" charset="-122"/>
              </a:rPr>
              <a:t>【注】</a:t>
            </a:r>
            <a:r>
              <a:rPr lang="en-US" altLang="zh-CN" sz="700">
                <a:latin typeface="Heiti SC Light" panose="02000000000000000000" charset="-122"/>
                <a:ea typeface="Heiti SC Light" panose="02000000000000000000" charset="-122"/>
                <a:cs typeface="Heiti SC Light" panose="02000000000000000000" charset="-122"/>
                <a:sym typeface="+mn-ea"/>
              </a:rPr>
              <a:t>[Note]</a:t>
            </a:r>
            <a:endParaRPr lang="zh-CN" altLang="en-US" sz="700" b="1">
              <a:solidFill>
                <a:schemeClr val="accent5">
                  <a:lumMod val="50000"/>
                </a:schemeClr>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zh-CN" altLang="en-US" sz="700">
                <a:latin typeface="Heiti SC Light" panose="02000000000000000000" charset="-122"/>
                <a:ea typeface="Heiti SC Light" panose="02000000000000000000" charset="-122"/>
                <a:cs typeface="Heiti SC Light" panose="02000000000000000000" charset="-122"/>
              </a:rPr>
              <a:t>行程通知：</a:t>
            </a:r>
            <a:r>
              <a:rPr lang="zh-CN" altLang="en-US" sz="700">
                <a:solidFill>
                  <a:srgbClr val="000000"/>
                </a:solidFill>
                <a:latin typeface="Heiti SC Light" panose="02000000000000000000" charset="-122"/>
                <a:ea typeface="Heiti SC Light" panose="02000000000000000000" charset="-122"/>
                <a:cs typeface="Heiti SC Light" panose="02000000000000000000" charset="-122"/>
              </a:rPr>
              <a:t>最晚在出行前</a:t>
            </a:r>
            <a:r>
              <a:rPr lang="en-US" altLang="zh-CN" sz="700">
                <a:solidFill>
                  <a:srgbClr val="000000"/>
                </a:solidFill>
                <a:latin typeface="Heiti SC Light" panose="02000000000000000000" charset="-122"/>
                <a:ea typeface="Heiti SC Light" panose="02000000000000000000" charset="-122"/>
                <a:cs typeface="Heiti SC Light" panose="02000000000000000000" charset="-122"/>
              </a:rPr>
              <a:t>1</a:t>
            </a:r>
            <a:r>
              <a:rPr lang="zh-CN" altLang="en-US" sz="700">
                <a:solidFill>
                  <a:srgbClr val="000000"/>
                </a:solidFill>
                <a:latin typeface="Heiti SC Light" panose="02000000000000000000" charset="-122"/>
                <a:ea typeface="Heiti SC Light" panose="02000000000000000000" charset="-122"/>
                <a:cs typeface="Heiti SC Light" panose="02000000000000000000" charset="-122"/>
              </a:rPr>
              <a:t>天给您发送，</a:t>
            </a:r>
            <a:r>
              <a:rPr lang="zh-CN" altLang="en-US" sz="700">
                <a:latin typeface="Heiti SC Light" panose="02000000000000000000" charset="-122"/>
                <a:ea typeface="Heiti SC Light" panose="02000000000000000000" charset="-122"/>
                <a:cs typeface="Heiti SC Light" panose="02000000000000000000" charset="-122"/>
              </a:rPr>
              <a:t>如未收到请联系</a:t>
            </a:r>
          </a:p>
          <a:p>
            <a:pPr marL="0" indent="0" algn="ctr" defTabSz="266700">
              <a:lnSpc>
                <a:spcPct val="150000"/>
              </a:lnSpc>
              <a:spcBef>
                <a:spcPct val="0"/>
              </a:spcBef>
              <a:spcAft>
                <a:spcPct val="0"/>
              </a:spcAft>
            </a:pPr>
            <a:r>
              <a:rPr lang="zh-CN" altLang="en-US" sz="700">
                <a:latin typeface="Heiti SC Light" panose="02000000000000000000" charset="-122"/>
                <a:ea typeface="Heiti SC Light" panose="02000000000000000000" charset="-122"/>
                <a:cs typeface="Heiti SC Light" panose="02000000000000000000" charset="-122"/>
              </a:rPr>
              <a:t>工作人员。集合时间、地点、服务人员等信息以</a:t>
            </a:r>
            <a:r>
              <a:rPr lang="en-US" altLang="zh-CN" sz="700">
                <a:latin typeface="Heiti SC Light" panose="02000000000000000000" charset="-122"/>
                <a:ea typeface="Heiti SC Light" panose="02000000000000000000" charset="-122"/>
                <a:cs typeface="Heiti SC Light" panose="02000000000000000000" charset="-122"/>
              </a:rPr>
              <a:t>《</a:t>
            </a:r>
            <a:r>
              <a:rPr lang="zh-CN" altLang="en-US" sz="700">
                <a:latin typeface="Heiti SC Light" panose="02000000000000000000" charset="-122"/>
                <a:ea typeface="Heiti SC Light" panose="02000000000000000000" charset="-122"/>
                <a:cs typeface="Heiti SC Light" panose="02000000000000000000" charset="-122"/>
              </a:rPr>
              <a:t>行程通知</a:t>
            </a:r>
            <a:r>
              <a:rPr lang="en-US" altLang="zh-CN" sz="700">
                <a:latin typeface="Heiti SC Light" panose="02000000000000000000" charset="-122"/>
                <a:ea typeface="Heiti SC Light" panose="02000000000000000000" charset="-122"/>
                <a:cs typeface="Heiti SC Light" panose="02000000000000000000" charset="-122"/>
              </a:rPr>
              <a:t>》</a:t>
            </a:r>
            <a:r>
              <a:rPr lang="zh-CN" altLang="en-US" sz="700">
                <a:latin typeface="Heiti SC Light" panose="02000000000000000000" charset="-122"/>
                <a:ea typeface="Heiti SC Light" panose="02000000000000000000" charset="-122"/>
                <a:cs typeface="Heiti SC Light" panose="02000000000000000000" charset="-122"/>
              </a:rPr>
              <a:t>为准。</a:t>
            </a:r>
          </a:p>
          <a:p>
            <a:pPr marL="0" indent="0" algn="ctr" defTabSz="266700">
              <a:lnSpc>
                <a:spcPct val="150000"/>
              </a:lnSpc>
              <a:spcBef>
                <a:spcPct val="0"/>
              </a:spcBef>
              <a:spcAft>
                <a:spcPct val="0"/>
              </a:spcAft>
            </a:pPr>
            <a:r>
              <a:rPr lang="zh-CN" altLang="en-US" sz="700">
                <a:latin typeface="Heiti SC Light" panose="02000000000000000000" charset="-122"/>
                <a:ea typeface="Heiti SC Light" panose="02000000000000000000" charset="-122"/>
                <a:cs typeface="Heiti SC Light" panose="02000000000000000000" charset="-122"/>
              </a:rPr>
              <a:t>预定限制：请有心脑血管疾病、心脏病史、孕妇及其余身体不</a:t>
            </a:r>
          </a:p>
          <a:p>
            <a:pPr marL="0" indent="0" algn="ctr" defTabSz="266700">
              <a:lnSpc>
                <a:spcPct val="150000"/>
              </a:lnSpc>
              <a:spcBef>
                <a:spcPct val="0"/>
              </a:spcBef>
              <a:spcAft>
                <a:spcPct val="0"/>
              </a:spcAft>
            </a:pPr>
            <a:r>
              <a:rPr lang="zh-CN" altLang="en-US" sz="700">
                <a:latin typeface="Heiti SC Light" panose="02000000000000000000" charset="-122"/>
                <a:ea typeface="Heiti SC Light" panose="02000000000000000000" charset="-122"/>
                <a:cs typeface="Heiti SC Light" panose="02000000000000000000" charset="-122"/>
              </a:rPr>
              <a:t>便的人士避免参加户外徒步活动，请</a:t>
            </a:r>
            <a:r>
              <a:rPr lang="en-US" altLang="zh-CN" sz="700">
                <a:latin typeface="Heiti SC Light" panose="02000000000000000000" charset="-122"/>
                <a:ea typeface="Heiti SC Light" panose="02000000000000000000" charset="-122"/>
                <a:cs typeface="Heiti SC Light" panose="02000000000000000000" charset="-122"/>
              </a:rPr>
              <a:t>8</a:t>
            </a:r>
            <a:r>
              <a:rPr lang="zh-CN" altLang="en-US" sz="700">
                <a:latin typeface="Heiti SC Light" panose="02000000000000000000" charset="-122"/>
                <a:ea typeface="Heiti SC Light" panose="02000000000000000000" charset="-122"/>
                <a:cs typeface="Heiti SC Light" panose="02000000000000000000" charset="-122"/>
              </a:rPr>
              <a:t>～</a:t>
            </a:r>
            <a:r>
              <a:rPr lang="en-US" altLang="zh-CN" sz="700">
                <a:latin typeface="Heiti SC Light" panose="02000000000000000000" charset="-122"/>
                <a:ea typeface="Heiti SC Light" panose="02000000000000000000" charset="-122"/>
                <a:cs typeface="Heiti SC Light" panose="02000000000000000000" charset="-122"/>
              </a:rPr>
              <a:t>55</a:t>
            </a:r>
            <a:r>
              <a:rPr lang="zh-CN" altLang="en-US" sz="700">
                <a:latin typeface="Heiti SC Light" panose="02000000000000000000" charset="-122"/>
                <a:ea typeface="Heiti SC Light" panose="02000000000000000000" charset="-122"/>
                <a:cs typeface="Heiti SC Light" panose="02000000000000000000" charset="-122"/>
              </a:rPr>
              <a:t>岁之外的老人及</a:t>
            </a:r>
          </a:p>
          <a:p>
            <a:pPr marL="0" indent="0" algn="ctr" defTabSz="266700">
              <a:lnSpc>
                <a:spcPct val="150000"/>
              </a:lnSpc>
              <a:spcBef>
                <a:spcPct val="0"/>
              </a:spcBef>
              <a:spcAft>
                <a:spcPct val="0"/>
              </a:spcAft>
            </a:pPr>
            <a:r>
              <a:rPr lang="zh-CN" altLang="en-US" sz="700">
                <a:latin typeface="Heiti SC Light" panose="02000000000000000000" charset="-122"/>
                <a:ea typeface="Heiti SC Light" panose="02000000000000000000" charset="-122"/>
                <a:cs typeface="Heiti SC Light" panose="02000000000000000000" charset="-122"/>
              </a:rPr>
              <a:t>未成年人在有监护人员的情况下参与，并将同行情况</a:t>
            </a:r>
          </a:p>
          <a:p>
            <a:pPr marL="0" indent="0" algn="ctr" defTabSz="266700">
              <a:lnSpc>
                <a:spcPct val="150000"/>
              </a:lnSpc>
              <a:spcBef>
                <a:spcPct val="0"/>
              </a:spcBef>
              <a:spcAft>
                <a:spcPct val="0"/>
              </a:spcAft>
            </a:pPr>
            <a:r>
              <a:rPr lang="zh-CN" altLang="en-US" sz="700">
                <a:latin typeface="Heiti SC Light" panose="02000000000000000000" charset="-122"/>
                <a:ea typeface="Heiti SC Light" panose="02000000000000000000" charset="-122"/>
                <a:cs typeface="Heiti SC Light" panose="02000000000000000000" charset="-122"/>
              </a:rPr>
              <a:t>提前报备。</a:t>
            </a:r>
          </a:p>
          <a:p>
            <a:pPr marL="0" indent="0" algn="ctr" defTabSz="266700">
              <a:lnSpc>
                <a:spcPct val="150000"/>
              </a:lnSpc>
              <a:spcBef>
                <a:spcPct val="0"/>
              </a:spcBef>
              <a:spcAft>
                <a:spcPct val="0"/>
              </a:spcAft>
            </a:pPr>
            <a:r>
              <a:rPr lang="zh-CN" altLang="en-US" sz="700">
                <a:latin typeface="Heiti SC Light" panose="02000000000000000000" charset="-122"/>
                <a:ea typeface="Heiti SC Light" panose="02000000000000000000" charset="-122"/>
                <a:cs typeface="Heiti SC Light" panose="02000000000000000000" charset="-122"/>
              </a:rPr>
              <a:t>活动装备：</a:t>
            </a:r>
            <a:r>
              <a:rPr lang="zh-CN" altLang="en-US" sz="700">
                <a:solidFill>
                  <a:srgbClr val="000000"/>
                </a:solidFill>
                <a:latin typeface="Heiti SC Light" panose="02000000000000000000" charset="-122"/>
                <a:ea typeface="Heiti SC Light" panose="02000000000000000000" charset="-122"/>
                <a:cs typeface="Heiti SC Light" panose="02000000000000000000" charset="-122"/>
              </a:rPr>
              <a:t>本次活动为轻装徒步，建议携带登山杖、防滑鞋等基础装备</a:t>
            </a:r>
            <a:r>
              <a:rPr lang="en-US" altLang="zh-CN" sz="700">
                <a:solidFill>
                  <a:srgbClr val="000000"/>
                </a:solidFill>
                <a:latin typeface="Heiti SC Light" panose="02000000000000000000" charset="-122"/>
                <a:ea typeface="Heiti SC Light" panose="02000000000000000000" charset="-122"/>
                <a:cs typeface="Heiti SC Light" panose="02000000000000000000" charset="-122"/>
              </a:rPr>
              <a:t>。</a:t>
            </a:r>
            <a:endParaRPr lang="zh-CN" altLang="en-US" sz="700">
              <a:solidFill>
                <a:srgbClr val="000000"/>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zh-CN" altLang="en-US" sz="700">
                <a:solidFill>
                  <a:srgbClr val="000000"/>
                </a:solidFill>
                <a:latin typeface="Heiti SC Light" panose="02000000000000000000" charset="-122"/>
                <a:ea typeface="Heiti SC Light" panose="02000000000000000000" charset="-122"/>
                <a:cs typeface="Heiti SC Light" panose="02000000000000000000" charset="-122"/>
              </a:rPr>
              <a:t>需带宠物提前讲，并支付</a:t>
            </a:r>
            <a:r>
              <a:rPr lang="en-US" altLang="zh-CN" sz="700">
                <a:solidFill>
                  <a:srgbClr val="000000"/>
                </a:solidFill>
                <a:latin typeface="Heiti SC Light" panose="02000000000000000000" charset="-122"/>
                <a:ea typeface="Heiti SC Light" panose="02000000000000000000" charset="-122"/>
                <a:cs typeface="Heiti SC Light" panose="02000000000000000000" charset="-122"/>
              </a:rPr>
              <a:t>50</a:t>
            </a:r>
            <a:r>
              <a:rPr lang="zh-CN" altLang="en-US" sz="700">
                <a:solidFill>
                  <a:srgbClr val="000000"/>
                </a:solidFill>
                <a:latin typeface="Heiti SC Light" panose="02000000000000000000" charset="-122"/>
                <a:ea typeface="Heiti SC Light" panose="02000000000000000000" charset="-122"/>
                <a:cs typeface="Heiti SC Light" panose="02000000000000000000" charset="-122"/>
              </a:rPr>
              <a:t>元清洁费</a:t>
            </a:r>
            <a:r>
              <a:rPr lang="en-US" altLang="zh-CN" sz="700">
                <a:solidFill>
                  <a:srgbClr val="000000"/>
                </a:solidFill>
                <a:latin typeface="Heiti SC Light" panose="02000000000000000000" charset="-122"/>
                <a:ea typeface="Heiti SC Light" panose="02000000000000000000" charset="-122"/>
                <a:cs typeface="Heiti SC Light" panose="02000000000000000000" charset="-122"/>
              </a:rPr>
              <a:t>。</a:t>
            </a:r>
            <a:endParaRPr lang="zh-CN" altLang="en-US" sz="700">
              <a:solidFill>
                <a:srgbClr val="000000"/>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Travel notification: We will send it to you no later than 1 </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day before departure. If you have not received it, please </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contact our staff. The gathering time, location, service </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personnel and other information shall be subject to the </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"Travel Notice".</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Reservation restrictions: Individuals with cardiovascular and cerebrovascular diseases, a history of heart disease, pregnant </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women, and others with physical disabilities are advised to</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 avoid participating in outdoor hiking activities. Elderly and </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minors aged 8-55 are required to participate with a guardian </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and report their travel status in advance.</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Event equipment: This event is a light hiking, and it is r</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ecommended to bring basic equipment such as hiking poles </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and anti slip shoesPets must be brought in advance and </a:t>
            </a:r>
          </a:p>
          <a:p>
            <a:pPr marL="0" indent="0" algn="ctr" defTabSz="266700">
              <a:lnSpc>
                <a:spcPct val="150000"/>
              </a:lnSpc>
              <a:spcBef>
                <a:spcPct val="0"/>
              </a:spcBef>
              <a:spcAft>
                <a:spcPct val="0"/>
              </a:spcAft>
            </a:pPr>
            <a:r>
              <a:rPr lang="en-US" altLang="zh-CN" sz="700">
                <a:latin typeface="Heiti SC Light" panose="02000000000000000000" charset="-122"/>
                <a:ea typeface="Heiti SC Light" panose="02000000000000000000" charset="-122"/>
                <a:cs typeface="Heiti SC Light" panose="02000000000000000000" charset="-122"/>
              </a:rPr>
              <a:t>a cleaning fee of 50 yuan must be paid</a:t>
            </a:r>
          </a:p>
          <a:p>
            <a:pPr marL="0" indent="0" algn="just" defTabSz="266700">
              <a:lnSpc>
                <a:spcPct val="150000"/>
              </a:lnSpc>
              <a:spcBef>
                <a:spcPct val="0"/>
              </a:spcBef>
              <a:spcAft>
                <a:spcPct val="0"/>
              </a:spcAft>
            </a:pPr>
            <a:endParaRPr lang="zh-CN" altLang="en-US" sz="700" b="1">
              <a:solidFill>
                <a:srgbClr val="B0D84A"/>
              </a:solidFill>
              <a:latin typeface="Heiti SC Light" panose="02000000000000000000" charset="-122"/>
              <a:ea typeface="Heiti SC Light" panose="02000000000000000000" charset="-122"/>
              <a:cs typeface="Heiti SC Light" panose="02000000000000000000" charset="-122"/>
            </a:endParaRPr>
          </a:p>
          <a:p>
            <a:pPr marL="0" indent="0" algn="just" defTabSz="266700">
              <a:lnSpc>
                <a:spcPct val="150000"/>
              </a:lnSpc>
              <a:spcBef>
                <a:spcPct val="0"/>
              </a:spcBef>
              <a:spcAft>
                <a:spcPct val="0"/>
              </a:spcAft>
            </a:pPr>
            <a:endParaRPr lang="en-US" altLang="zh-CN" sz="700">
              <a:latin typeface="Heiti SC Light" panose="02000000000000000000" charset="-122"/>
              <a:ea typeface="Heiti SC Light" panose="02000000000000000000" charset="-122"/>
              <a:cs typeface="Heiti SC Light" panose="02000000000000000000"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283335" y="394970"/>
            <a:ext cx="2705100" cy="1891665"/>
          </a:xfrm>
          <a:prstGeom prst="rect">
            <a:avLst/>
          </a:prstGeom>
          <a:noFill/>
        </p:spPr>
        <p:txBody>
          <a:bodyPr wrap="square" rtlCol="0" anchor="t">
            <a:spAutoFit/>
          </a:bodyPr>
          <a:lstStyle/>
          <a:p>
            <a:pPr marL="0" indent="0" algn="ctr" defTabSz="266700">
              <a:lnSpc>
                <a:spcPct val="150000"/>
              </a:lnSpc>
              <a:spcBef>
                <a:spcPct val="0"/>
              </a:spcBef>
              <a:spcAft>
                <a:spcPct val="0"/>
              </a:spcAft>
            </a:pPr>
            <a:r>
              <a:rPr lang="en-US" altLang="zh-CN" sz="1200">
                <a:solidFill>
                  <a:srgbClr val="7030A0"/>
                </a:solidFill>
                <a:latin typeface="Heiti SC Light" panose="02000000000000000000" charset="-122"/>
                <a:ea typeface="Heiti SC Light" panose="02000000000000000000" charset="-122"/>
                <a:cs typeface="Heiti SC Light" panose="02000000000000000000" charset="-122"/>
                <a:sym typeface="+mn-ea"/>
              </a:rPr>
              <a:t>【</a:t>
            </a:r>
            <a:r>
              <a:rPr lang="zh-CN" altLang="en-US" sz="1200">
                <a:solidFill>
                  <a:srgbClr val="7030A0"/>
                </a:solidFill>
                <a:latin typeface="Heiti SC Light" panose="02000000000000000000" charset="-122"/>
                <a:ea typeface="Heiti SC Light" panose="02000000000000000000" charset="-122"/>
                <a:cs typeface="Heiti SC Light" panose="02000000000000000000" charset="-122"/>
                <a:sym typeface="+mn-ea"/>
              </a:rPr>
              <a:t>魔盒环保</a:t>
            </a:r>
            <a:r>
              <a:rPr lang="en-US" altLang="zh-CN" sz="1200">
                <a:solidFill>
                  <a:srgbClr val="7030A0"/>
                </a:solidFill>
                <a:latin typeface="Heiti SC Light" panose="02000000000000000000" charset="-122"/>
                <a:ea typeface="Heiti SC Light" panose="02000000000000000000" charset="-122"/>
                <a:cs typeface="Heiti SC Light" panose="02000000000000000000" charset="-122"/>
                <a:sym typeface="+mn-ea"/>
              </a:rPr>
              <a:t>】</a:t>
            </a:r>
            <a:endParaRPr lang="zh-CN" altLang="en-US" sz="1200">
              <a:solidFill>
                <a:srgbClr val="7030A0"/>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1000" b="1">
                <a:solidFill>
                  <a:schemeClr val="tx1"/>
                </a:solidFill>
                <a:latin typeface="Songti SC Regular" panose="02010800040101010101" charset="-122"/>
                <a:ea typeface="Songti SC Regular" panose="02010800040101010101" charset="-122"/>
                <a:cs typeface="Songti SC Regular" panose="02010800040101010101" charset="-122"/>
                <a:sym typeface="+mn-ea"/>
              </a:rPr>
              <a:t>UNICORNS BOX’s LOVE</a:t>
            </a:r>
            <a:endParaRPr lang="zh-CN" altLang="en-US" sz="1000" b="1">
              <a:solidFill>
                <a:schemeClr val="tx1"/>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endParaRPr lang="zh-CN" altLang="en-US" sz="800" b="1">
              <a:solidFill>
                <a:srgbClr val="B0D84A"/>
              </a:solidFill>
              <a:highlight>
                <a:srgbClr val="800080"/>
              </a:highlight>
              <a:latin typeface="Heiti SC Medium" panose="02000000000000000000" charset="-122"/>
              <a:ea typeface="Heiti SC Medium" panose="02000000000000000000" charset="-122"/>
              <a:cs typeface="Heiti SC Medium" panose="02000000000000000000" charset="-122"/>
            </a:endParaRPr>
          </a:p>
          <a:p>
            <a:pPr marL="0" indent="0" algn="ctr" defTabSz="266700">
              <a:lnSpc>
                <a:spcPct val="150000"/>
              </a:lnSpc>
              <a:spcBef>
                <a:spcPct val="0"/>
              </a:spcBef>
              <a:spcAft>
                <a:spcPct val="0"/>
              </a:spcAft>
            </a:pPr>
            <a:r>
              <a:rPr lang="zh-CN" altLang="en-US" sz="800" b="1">
                <a:latin typeface="Heiti SC Medium" panose="02000000000000000000" charset="-122"/>
                <a:ea typeface="Heiti SC Medium" panose="02000000000000000000" charset="-122"/>
                <a:cs typeface="Heiti SC Medium" panose="02000000000000000000" charset="-122"/>
                <a:sym typeface="+mn-ea"/>
              </a:rPr>
              <a:t>保护户外生态环境，请大家敬畏自然，不轻狂。让我们携手共创美好爱心</a:t>
            </a:r>
            <a:r>
              <a:rPr lang="en-US" altLang="zh-CN" sz="800" b="1">
                <a:latin typeface="Heiti SC Medium" panose="02000000000000000000" charset="-122"/>
                <a:ea typeface="Heiti SC Medium" panose="02000000000000000000" charset="-122"/>
                <a:cs typeface="Heiti SC Medium" panose="02000000000000000000" charset="-122"/>
                <a:sym typeface="+mn-ea"/>
              </a:rPr>
              <a:t>box</a:t>
            </a:r>
            <a:r>
              <a:rPr lang="zh-CN" altLang="en-US" sz="800" b="1">
                <a:latin typeface="Heiti SC Medium" panose="02000000000000000000" charset="-122"/>
                <a:ea typeface="Heiti SC Medium" panose="02000000000000000000" charset="-122"/>
                <a:cs typeface="Heiti SC Medium" panose="02000000000000000000" charset="-122"/>
                <a:sym typeface="+mn-ea"/>
              </a:rPr>
              <a:t>文明团，共勉之！</a:t>
            </a:r>
            <a:endParaRPr lang="zh-CN" altLang="en-US" sz="800" b="1">
              <a:latin typeface="Heiti SC Medium" panose="02000000000000000000" charset="-122"/>
              <a:ea typeface="Heiti SC Medium" panose="02000000000000000000" charset="-122"/>
              <a:cs typeface="Heiti SC Medium" panose="02000000000000000000" charset="-122"/>
            </a:endParaRP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sym typeface="+mn-ea"/>
              </a:rPr>
              <a:t>To protect the outdoor ecological environment, please respect nature and not be reckless. Let's work together to create a lovely and caring UNICORNS BOX Team, and encourage each other!</a:t>
            </a:r>
          </a:p>
        </p:txBody>
      </p:sp>
      <p:pic>
        <p:nvPicPr>
          <p:cNvPr id="7" name="图片 6"/>
          <p:cNvPicPr>
            <a:picLocks noChangeAspect="1"/>
          </p:cNvPicPr>
          <p:nvPr/>
        </p:nvPicPr>
        <p:blipFill>
          <a:blip r:embed="rId2"/>
          <a:stretch>
            <a:fillRect/>
          </a:stretch>
        </p:blipFill>
        <p:spPr>
          <a:xfrm>
            <a:off x="1083310" y="2286635"/>
            <a:ext cx="3204845" cy="44145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1346200" y="1632585"/>
            <a:ext cx="2559050" cy="2420620"/>
            <a:chOff x="2120" y="2571"/>
            <a:chExt cx="4030" cy="3812"/>
          </a:xfrm>
        </p:grpSpPr>
        <p:pic>
          <p:nvPicPr>
            <p:cNvPr id="4" name="图片 3"/>
            <p:cNvPicPr>
              <a:picLocks noChangeAspect="1"/>
            </p:cNvPicPr>
            <p:nvPr/>
          </p:nvPicPr>
          <p:blipFill>
            <a:blip r:embed="rId4"/>
            <a:stretch>
              <a:fillRect/>
            </a:stretch>
          </p:blipFill>
          <p:spPr>
            <a:xfrm>
              <a:off x="3648" y="3724"/>
              <a:ext cx="974" cy="983"/>
            </a:xfrm>
            <a:prstGeom prst="rect">
              <a:avLst/>
            </a:prstGeom>
          </p:spPr>
        </p:pic>
        <p:sp>
          <p:nvSpPr>
            <p:cNvPr id="7" name="文本框 6"/>
            <p:cNvSpPr txBox="1"/>
            <p:nvPr/>
          </p:nvSpPr>
          <p:spPr>
            <a:xfrm>
              <a:off x="2536" y="2571"/>
              <a:ext cx="3136" cy="787"/>
            </a:xfrm>
            <a:prstGeom prst="rect">
              <a:avLst/>
            </a:prstGeom>
            <a:noFill/>
          </p:spPr>
          <p:txBody>
            <a:bodyPr wrap="square" rtlCol="0">
              <a:noAutofit/>
            </a:bodyPr>
            <a:lstStyle/>
            <a:p>
              <a:pPr algn="ctr"/>
              <a:r>
                <a:rPr lang="en-US" altLang="zh-CN" sz="300" b="1">
                  <a:solidFill>
                    <a:srgbClr val="FFFF00"/>
                  </a:solidFill>
                  <a:highlight>
                    <a:srgbClr val="C0C0C0"/>
                  </a:highlight>
                  <a:latin typeface="Trajan Bold" charset="0"/>
                  <a:ea typeface="Songti SC Regular" panose="02010800040101010101" charset="-122"/>
                  <a:cs typeface="Trajan Bold" charset="0"/>
                </a:rPr>
                <a:t>Unicorns BOX </a:t>
              </a:r>
            </a:p>
            <a:p>
              <a:pPr algn="ctr"/>
              <a:r>
                <a:rPr lang="en-US" altLang="zh-CN" sz="600" b="1">
                  <a:solidFill>
                    <a:srgbClr val="FFFF00"/>
                  </a:solidFill>
                  <a:highlight>
                    <a:srgbClr val="C0C0C0"/>
                  </a:highlight>
                  <a:latin typeface="Trajan Bold" charset="0"/>
                  <a:ea typeface="Songti SC Regular" panose="02010800040101010101" charset="-122"/>
                  <a:cs typeface="Trajan Bold" charset="0"/>
                </a:rPr>
                <a:t>Art nouveau</a:t>
              </a:r>
            </a:p>
            <a:p>
              <a:pPr algn="ctr"/>
              <a:r>
                <a:rPr lang="zh-CN" altLang="en-US" sz="600">
                  <a:solidFill>
                    <a:schemeClr val="tx1"/>
                  </a:solidFill>
                  <a:latin typeface="Trajan Bold" charset="0"/>
                  <a:ea typeface="Songti SC Regular" panose="02010800040101010101" charset="-122"/>
                  <a:cs typeface="Trajan Bold" charset="0"/>
                </a:rPr>
                <a:t>独角兽的魔盒</a:t>
              </a:r>
            </a:p>
            <a:p>
              <a:pPr algn="ctr"/>
              <a:r>
                <a:rPr lang="en-US" altLang="zh-CN" sz="600">
                  <a:solidFill>
                    <a:schemeClr val="tx1"/>
                  </a:solidFill>
                  <a:latin typeface="Trajan Bold" charset="0"/>
                  <a:ea typeface="Songti SC Regular" panose="02010800040101010101" charset="-122"/>
                  <a:cs typeface="Trajan Bold" charset="0"/>
                </a:rPr>
                <a:t>/</a:t>
              </a:r>
              <a:endParaRPr lang="zh-CN" altLang="en-US" sz="600">
                <a:solidFill>
                  <a:schemeClr val="tx1"/>
                </a:solidFill>
                <a:latin typeface="Trajan Bold" charset="0"/>
                <a:ea typeface="Songti SC Regular" panose="02010800040101010101" charset="-122"/>
                <a:cs typeface="Trajan Bold" charset="0"/>
              </a:endParaRPr>
            </a:p>
            <a:p>
              <a:pPr algn="ctr"/>
              <a:r>
                <a:rPr lang="zh-CN" altLang="en-US" sz="600">
                  <a:solidFill>
                    <a:schemeClr val="tx1"/>
                  </a:solidFill>
                  <a:latin typeface="Trajan Bold" charset="0"/>
                  <a:ea typeface="Songti SC Regular" panose="02010800040101010101" charset="-122"/>
                  <a:cs typeface="Trajan Bold" charset="0"/>
                </a:rPr>
                <a:t>新艺术运动</a:t>
              </a:r>
              <a:endParaRPr lang="en-US" altLang="zh-CN" sz="600">
                <a:solidFill>
                  <a:schemeClr val="tx1"/>
                </a:solidFill>
                <a:latin typeface="Trajan Bold" charset="0"/>
                <a:ea typeface="Songti SC Regular" panose="02010800040101010101" charset="-122"/>
                <a:cs typeface="Trajan Bold" charset="0"/>
              </a:endParaRPr>
            </a:p>
            <a:p>
              <a:pPr algn="ctr"/>
              <a:endParaRPr lang="en-US" altLang="zh-CN" sz="2000">
                <a:latin typeface="Heiti SC Light" panose="02000000000000000000" charset="-122"/>
                <a:ea typeface="Heiti SC Light" panose="02000000000000000000" charset="-122"/>
                <a:cs typeface="Tamil MN Light" charset="0"/>
              </a:endParaRPr>
            </a:p>
            <a:p>
              <a:pPr algn="ctr"/>
              <a:r>
                <a:rPr lang="en-US" altLang="zh-CN" sz="2000" b="1">
                  <a:latin typeface="Tamil MN Light" charset="0"/>
                  <a:cs typeface="Tamil MN Light" charset="0"/>
                </a:rPr>
                <a:t>                  </a:t>
              </a:r>
              <a:r>
                <a:rPr lang="en-US" altLang="zh-CN" sz="1400" b="1">
                  <a:latin typeface="Tamil MN Light" charset="0"/>
                  <a:cs typeface="Tamil MN Light" charset="0"/>
                </a:rPr>
                <a:t>                     </a:t>
              </a:r>
              <a:r>
                <a:rPr lang="en-US" altLang="zh-CN" sz="1400" b="1">
                  <a:solidFill>
                    <a:srgbClr val="B0D84A"/>
                  </a:solidFill>
                  <a:latin typeface="Tamil MN Light" charset="0"/>
                  <a:cs typeface="Tamil MN Light" charset="0"/>
                </a:rPr>
                <a:t>  </a:t>
              </a:r>
            </a:p>
          </p:txBody>
        </p:sp>
        <p:sp>
          <p:nvSpPr>
            <p:cNvPr id="14" name="副标题 4"/>
            <p:cNvSpPr>
              <a:spLocks noGrp="1"/>
            </p:cNvSpPr>
            <p:nvPr>
              <p:custDataLst>
                <p:tags r:id="rId1"/>
              </p:custDataLst>
            </p:nvPr>
          </p:nvSpPr>
          <p:spPr>
            <a:xfrm>
              <a:off x="2766" y="5271"/>
              <a:ext cx="2738" cy="770"/>
            </a:xfrm>
            <a:prstGeom prst="rect">
              <a:avLst/>
            </a:prstGeom>
          </p:spPr>
          <p:txBody>
            <a:bodyPr vert="horz" lIns="127599" tIns="63799" rIns="127599" bIns="63799" rtlCol="0"/>
            <a:lstStyle>
              <a:lvl1pPr marL="0" indent="0" algn="ctr" defTabSz="914400" rtl="0" eaLnBrk="1" latinLnBrk="0" hangingPunct="1">
                <a:lnSpc>
                  <a:spcPct val="90000"/>
                </a:lnSpc>
                <a:spcBef>
                  <a:spcPts val="1000"/>
                </a:spcBef>
                <a:buFont typeface="Arial" panose="020B0604020202090204" pitchFamily="34" charset="0"/>
                <a:buNone/>
                <a:defRPr sz="2400" kern="1200">
                  <a:solidFill>
                    <a:schemeClr val="tx1">
                      <a:lumMod val="75000"/>
                      <a:lumOff val="25000"/>
                    </a:schemeClr>
                  </a:solidFill>
                  <a:effectLst/>
                  <a:latin typeface="+mn-ea"/>
                  <a:ea typeface="+mn-ea"/>
                  <a:cs typeface="+mn-cs"/>
                </a:defRPr>
              </a:lvl1pPr>
              <a:lvl2pPr marL="457200" indent="0" algn="ctr" defTabSz="914400" rtl="0" eaLnBrk="1" latinLnBrk="0" hangingPunct="1">
                <a:lnSpc>
                  <a:spcPct val="90000"/>
                </a:lnSpc>
                <a:spcBef>
                  <a:spcPts val="500"/>
                </a:spcBef>
                <a:buFont typeface="Arial" panose="020B060402020209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9pPr>
            </a:lstStyle>
            <a:p>
              <a:r>
                <a:rPr lang="en-US" altLang="zh-CN" sz="900" b="1" dirty="0">
                  <a:solidFill>
                    <a:schemeClr val="tx1"/>
                  </a:solidFill>
                  <a:latin typeface="Zapfino" panose="03030300040707070C03" charset="0"/>
                  <a:cs typeface="Zapfino" panose="03030300040707070C03" charset="0"/>
                </a:rPr>
                <a:t>y</a:t>
              </a:r>
              <a:r>
                <a:rPr lang="en-US" altLang="zh-CN" sz="1000" dirty="0">
                  <a:solidFill>
                    <a:schemeClr val="tx1"/>
                  </a:solidFill>
                  <a:latin typeface="Zapfino" panose="03030300040707070C03" charset="0"/>
                  <a:cs typeface="Zapfino" panose="03030300040707070C03" charset="0"/>
                </a:rPr>
                <a:t>our ki</a:t>
              </a:r>
              <a:r>
                <a:rPr lang="en-US" altLang="zh-CN" sz="1400" dirty="0">
                  <a:solidFill>
                    <a:schemeClr val="tx1"/>
                  </a:solidFill>
                  <a:latin typeface="Zapfino" panose="03030300040707070C03" charset="0"/>
                  <a:cs typeface="Zapfino" panose="03030300040707070C03" charset="0"/>
                </a:rPr>
                <a:t>ngdom</a:t>
              </a:r>
            </a:p>
          </p:txBody>
        </p:sp>
        <p:sp>
          <p:nvSpPr>
            <p:cNvPr id="15" name="副标题 4"/>
            <p:cNvSpPr>
              <a:spLocks noGrp="1"/>
            </p:cNvSpPr>
            <p:nvPr>
              <p:custDataLst>
                <p:tags r:id="rId2"/>
              </p:custDataLst>
            </p:nvPr>
          </p:nvSpPr>
          <p:spPr>
            <a:xfrm>
              <a:off x="2120" y="5613"/>
              <a:ext cx="4030" cy="771"/>
            </a:xfrm>
            <a:prstGeom prst="rect">
              <a:avLst/>
            </a:prstGeom>
          </p:spPr>
          <p:txBody>
            <a:bodyPr vert="horz" lIns="127599" tIns="63799" rIns="127599" bIns="63799" rtlCol="0">
              <a:normAutofit/>
            </a:bodyPr>
            <a:lstStyle>
              <a:lvl1pPr marL="0" indent="0" algn="ctr" defTabSz="914400" rtl="0" eaLnBrk="1" latinLnBrk="0" hangingPunct="1">
                <a:lnSpc>
                  <a:spcPct val="90000"/>
                </a:lnSpc>
                <a:spcBef>
                  <a:spcPts val="1000"/>
                </a:spcBef>
                <a:buFont typeface="Arial" panose="020B0604020202090204" pitchFamily="34" charset="0"/>
                <a:buNone/>
                <a:defRPr sz="2400" kern="1200">
                  <a:solidFill>
                    <a:schemeClr val="tx1">
                      <a:lumMod val="75000"/>
                      <a:lumOff val="25000"/>
                    </a:schemeClr>
                  </a:solidFill>
                  <a:effectLst/>
                  <a:latin typeface="+mn-ea"/>
                  <a:ea typeface="+mn-ea"/>
                  <a:cs typeface="+mn-cs"/>
                </a:defRPr>
              </a:lvl1pPr>
              <a:lvl2pPr marL="457200" indent="0" algn="ctr" defTabSz="914400" rtl="0" eaLnBrk="1" latinLnBrk="0" hangingPunct="1">
                <a:lnSpc>
                  <a:spcPct val="90000"/>
                </a:lnSpc>
                <a:spcBef>
                  <a:spcPts val="500"/>
                </a:spcBef>
                <a:buFont typeface="Arial" panose="020B060402020209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9pPr>
            </a:lstStyle>
            <a:p>
              <a:r>
                <a:rPr lang="zh-CN" altLang="en-US" sz="1000" dirty="0">
                  <a:solidFill>
                    <a:schemeClr val="tx1"/>
                  </a:solidFill>
                  <a:sym typeface="+mn-ea"/>
                </a:rPr>
                <a:t>你</a:t>
              </a:r>
              <a:r>
                <a:rPr lang="en-US" altLang="zh-CN" sz="1000" dirty="0">
                  <a:solidFill>
                    <a:schemeClr val="tx1"/>
                  </a:solidFill>
                  <a:sym typeface="+mn-ea"/>
                </a:rPr>
                <a:t>       </a:t>
              </a:r>
              <a:r>
                <a:rPr lang="zh-CN" altLang="en-US" sz="1000" dirty="0">
                  <a:solidFill>
                    <a:schemeClr val="tx1"/>
                  </a:solidFill>
                  <a:sym typeface="+mn-ea"/>
                </a:rPr>
                <a:t>的</a:t>
              </a:r>
              <a:r>
                <a:rPr lang="en-US" altLang="zh-CN" sz="1000" dirty="0">
                  <a:solidFill>
                    <a:schemeClr val="tx1"/>
                  </a:solidFill>
                  <a:sym typeface="+mn-ea"/>
                </a:rPr>
                <a:t>       </a:t>
              </a:r>
              <a:r>
                <a:rPr lang="zh-CN" altLang="en-US" sz="1000" dirty="0">
                  <a:solidFill>
                    <a:schemeClr val="tx1"/>
                  </a:solidFill>
                  <a:sym typeface="+mn-ea"/>
                </a:rPr>
                <a:t>王</a:t>
              </a:r>
              <a:r>
                <a:rPr lang="en-US" altLang="zh-CN" sz="1000" dirty="0">
                  <a:solidFill>
                    <a:schemeClr val="tx1"/>
                  </a:solidFill>
                  <a:sym typeface="+mn-ea"/>
                </a:rPr>
                <a:t>        </a:t>
              </a:r>
              <a:r>
                <a:rPr lang="zh-CN" altLang="en-US" sz="1000" dirty="0">
                  <a:solidFill>
                    <a:schemeClr val="tx1"/>
                  </a:solidFill>
                  <a:sym typeface="+mn-ea"/>
                </a:rPr>
                <a:t>国</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280795" y="555625"/>
            <a:ext cx="2752090" cy="2177415"/>
          </a:xfrm>
          <a:prstGeom prst="rect">
            <a:avLst/>
          </a:prstGeom>
          <a:noFill/>
        </p:spPr>
        <p:txBody>
          <a:bodyPr wrap="square" rtlCol="0">
            <a:noAutofit/>
          </a:bodyPr>
          <a:lstStyle/>
          <a:p>
            <a:pPr algn="ctr"/>
            <a:endParaRPr lang="zh-CN" altLang="en-US" sz="900" b="1">
              <a:latin typeface="Heiti SC Medium" panose="02000000000000000000" charset="-122"/>
              <a:ea typeface="Heiti SC Medium" panose="02000000000000000000" charset="-122"/>
              <a:cs typeface="Heiti SC Light" panose="02000000000000000000" charset="-122"/>
            </a:endParaRPr>
          </a:p>
          <a:p>
            <a:pPr algn="ctr"/>
            <a:endParaRPr lang="zh-CN" altLang="en-US" sz="900" b="1">
              <a:solidFill>
                <a:srgbClr val="FFFF00"/>
              </a:solidFill>
              <a:highlight>
                <a:srgbClr val="C0C0C0"/>
              </a:highlight>
              <a:latin typeface="Heiti SC Medium" panose="02000000000000000000" charset="-122"/>
              <a:ea typeface="Heiti SC Medium" panose="02000000000000000000" charset="-122"/>
              <a:cs typeface="Heiti SC Light" panose="02000000000000000000" charset="-122"/>
            </a:endParaRPr>
          </a:p>
          <a:p>
            <a:pPr algn="ctr"/>
            <a:r>
              <a:rPr lang="zh-CN" altLang="en-US" sz="2000" b="1">
                <a:solidFill>
                  <a:srgbClr val="FFFF00"/>
                </a:solidFill>
                <a:highlight>
                  <a:srgbClr val="C0C0C0"/>
                </a:highlight>
                <a:latin typeface="Heiti SC Light" panose="02000000000000000000" charset="-122"/>
                <a:ea typeface="Heiti SC Light" panose="02000000000000000000" charset="-122"/>
                <a:cs typeface="Heiti SC Light" panose="02000000000000000000" charset="-122"/>
              </a:rPr>
              <a:t>魔盒</a:t>
            </a:r>
            <a:r>
              <a:rPr lang="zh-CN" altLang="en-US" sz="2000" b="1">
                <a:solidFill>
                  <a:srgbClr val="7030A0"/>
                </a:solidFill>
                <a:latin typeface="Heiti SC Light" panose="02000000000000000000" charset="-122"/>
                <a:ea typeface="Heiti SC Light" panose="02000000000000000000" charset="-122"/>
                <a:cs typeface="Heiti SC Light" panose="02000000000000000000" charset="-122"/>
              </a:rPr>
              <a:t>物语</a:t>
            </a:r>
          </a:p>
          <a:p>
            <a:pPr algn="ctr"/>
            <a:endParaRPr lang="zh-CN" altLang="en-US" sz="1600" b="1">
              <a:solidFill>
                <a:schemeClr val="accent5">
                  <a:lumMod val="50000"/>
                </a:schemeClr>
              </a:solidFill>
              <a:latin typeface="Heiti SC Light" panose="02000000000000000000" charset="-122"/>
              <a:ea typeface="Heiti SC Light" panose="02000000000000000000" charset="-122"/>
              <a:cs typeface="Heiti SC Light" panose="02000000000000000000" charset="-122"/>
            </a:endParaRPr>
          </a:p>
          <a:p>
            <a:pPr algn="ctr"/>
            <a:r>
              <a:rPr lang="zh-CN" altLang="en-US" sz="1000" b="1">
                <a:solidFill>
                  <a:schemeClr val="tx1"/>
                </a:solidFill>
                <a:highlight>
                  <a:srgbClr val="FFFF00"/>
                </a:highlight>
                <a:latin typeface="Heiti SC Light" panose="02000000000000000000" charset="-122"/>
                <a:ea typeface="Heiti SC Light" panose="02000000000000000000" charset="-122"/>
                <a:cs typeface="Heiti SC Light" panose="02000000000000000000" charset="-122"/>
              </a:rPr>
              <a:t>【</a:t>
            </a:r>
            <a:r>
              <a:rPr lang="en-US" altLang="zh-CN" sz="1000" b="1">
                <a:solidFill>
                  <a:schemeClr val="tx1"/>
                </a:solidFill>
                <a:highlight>
                  <a:srgbClr val="FFFF00"/>
                </a:highlight>
                <a:latin typeface="Heiti SC Light" panose="02000000000000000000" charset="-122"/>
                <a:ea typeface="Heiti SC Light" panose="02000000000000000000" charset="-122"/>
                <a:cs typeface="Heiti SC Light" panose="02000000000000000000" charset="-122"/>
              </a:rPr>
              <a:t>Magic box</a:t>
            </a:r>
            <a:r>
              <a:rPr lang="en-US" altLang="zh-CN" sz="1000" b="1">
                <a:solidFill>
                  <a:schemeClr val="tx1"/>
                </a:solidFill>
                <a:highlight>
                  <a:srgbClr val="800080"/>
                </a:highlight>
                <a:latin typeface="Heiti SC Light" panose="02000000000000000000" charset="-122"/>
                <a:ea typeface="Heiti SC Light" panose="02000000000000000000" charset="-122"/>
                <a:cs typeface="Heiti SC Light" panose="02000000000000000000" charset="-122"/>
              </a:rPr>
              <a:t> </a:t>
            </a:r>
            <a:r>
              <a:rPr lang="en-US" altLang="zh-CN" sz="1000" b="1">
                <a:solidFill>
                  <a:srgbClr val="7030A0"/>
                </a:solidFill>
                <a:highlight>
                  <a:srgbClr val="800080"/>
                </a:highlight>
                <a:latin typeface="Heiti SC Light" panose="02000000000000000000" charset="-122"/>
                <a:ea typeface="Heiti SC Light" panose="02000000000000000000" charset="-122"/>
                <a:cs typeface="Heiti SC Light" panose="02000000000000000000" charset="-122"/>
              </a:rPr>
              <a:t>T</a:t>
            </a:r>
            <a:r>
              <a:rPr lang="en-US" altLang="zh-CN" sz="1000" b="1">
                <a:solidFill>
                  <a:schemeClr val="bg1"/>
                </a:solidFill>
                <a:highlight>
                  <a:srgbClr val="800080"/>
                </a:highlight>
                <a:latin typeface="Heiti SC Light" panose="02000000000000000000" charset="-122"/>
                <a:ea typeface="Heiti SC Light" panose="02000000000000000000" charset="-122"/>
                <a:cs typeface="Heiti SC Light" panose="02000000000000000000" charset="-122"/>
              </a:rPr>
              <a:t>ales</a:t>
            </a:r>
            <a:r>
              <a:rPr lang="zh-CN" altLang="en-US" sz="1000" b="1">
                <a:solidFill>
                  <a:schemeClr val="bg1"/>
                </a:solidFill>
                <a:highlight>
                  <a:srgbClr val="800080"/>
                </a:highlight>
                <a:latin typeface="Heiti SC Light" panose="02000000000000000000" charset="-122"/>
                <a:ea typeface="Heiti SC Light" panose="02000000000000000000" charset="-122"/>
                <a:cs typeface="Heiti SC Light" panose="02000000000000000000" charset="-122"/>
              </a:rPr>
              <a:t>】</a:t>
            </a:r>
            <a:endParaRPr lang="zh-CN" altLang="en-US" sz="1000" b="1">
              <a:solidFill>
                <a:srgbClr val="7030A0"/>
              </a:solidFill>
              <a:highlight>
                <a:srgbClr val="008080"/>
              </a:highlight>
              <a:latin typeface="Heiti SC Light" panose="02000000000000000000" charset="-122"/>
              <a:ea typeface="Heiti SC Light" panose="02000000000000000000" charset="-122"/>
              <a:cs typeface="Heiti SC Light" panose="02000000000000000000" charset="-122"/>
            </a:endParaRPr>
          </a:p>
          <a:p>
            <a:pPr algn="ctr"/>
            <a:endParaRPr lang="zh-CN" altLang="en-US" sz="1000" b="1">
              <a:solidFill>
                <a:srgbClr val="7030A0"/>
              </a:solidFill>
              <a:latin typeface="Heiti SC Light" panose="02000000000000000000" charset="-122"/>
              <a:ea typeface="Heiti SC Light" panose="02000000000000000000" charset="-122"/>
              <a:cs typeface="Heiti SC Light" panose="02000000000000000000" charset="-122"/>
            </a:endParaRPr>
          </a:p>
          <a:p>
            <a:pPr algn="ctr"/>
            <a:r>
              <a:rPr lang="zh-CN" altLang="en-US" sz="1200" b="1">
                <a:solidFill>
                  <a:schemeClr val="tx1"/>
                </a:solidFill>
                <a:latin typeface="Heiti SC Light" panose="02000000000000000000" charset="-122"/>
                <a:ea typeface="Heiti SC Light" panose="02000000000000000000" charset="-122"/>
                <a:cs typeface="Heiti SC Light" panose="02000000000000000000" charset="-122"/>
              </a:rPr>
              <a:t>音符梯田花海轻漫步，攀石浪觅金色梦探古村</a:t>
            </a:r>
          </a:p>
          <a:p>
            <a:pPr algn="ctr"/>
            <a:r>
              <a:rPr lang="en-US" altLang="zh-CN" sz="1200" b="1">
                <a:solidFill>
                  <a:schemeClr val="tx1"/>
                </a:solidFill>
                <a:latin typeface="Heiti SC Light" panose="02000000000000000000" charset="-122"/>
                <a:ea typeface="Heiti SC Light" panose="02000000000000000000" charset="-122"/>
                <a:cs typeface="Heiti SC Light" panose="02000000000000000000" charset="-122"/>
              </a:rPr>
              <a:t>UNICORNS BOX’s Tales : Melodies of Terraced Blooms, Golden Dreams Amidst Ancient Stones</a:t>
            </a:r>
          </a:p>
          <a:p>
            <a:pPr algn="ctr"/>
            <a:endParaRPr lang="en-US" altLang="zh-CN" sz="800" b="1">
              <a:solidFill>
                <a:schemeClr val="accent5">
                  <a:lumMod val="50000"/>
                </a:schemeClr>
              </a:solidFill>
              <a:latin typeface="Heiti SC Light" panose="02000000000000000000" charset="-122"/>
              <a:ea typeface="Heiti SC Light" panose="02000000000000000000" charset="-122"/>
              <a:cs typeface="Heiti SC Light" panose="02000000000000000000" charset="-122"/>
            </a:endParaRPr>
          </a:p>
          <a:p>
            <a:pPr algn="ctr"/>
            <a:endParaRPr lang="zh-CN" altLang="en-US" sz="800" b="1">
              <a:solidFill>
                <a:schemeClr val="accent5">
                  <a:lumMod val="50000"/>
                </a:schemeClr>
              </a:solidFill>
              <a:latin typeface="Heiti SC Light" panose="02000000000000000000" charset="-122"/>
              <a:ea typeface="Heiti SC Light" panose="02000000000000000000" charset="-122"/>
              <a:cs typeface="Heiti SC Light" panose="02000000000000000000" charset="-122"/>
            </a:endParaRPr>
          </a:p>
          <a:p>
            <a:pPr algn="ctr"/>
            <a:endParaRPr lang="zh-CN" altLang="en-US" sz="800" b="1">
              <a:solidFill>
                <a:schemeClr val="accent5">
                  <a:lumMod val="50000"/>
                </a:schemeClr>
              </a:solidFill>
              <a:latin typeface="Heiti SC Light" panose="02000000000000000000" charset="-122"/>
              <a:ea typeface="Heiti SC Light" panose="02000000000000000000" charset="-122"/>
              <a:cs typeface="Heiti SC Light" panose="02000000000000000000" charset="-122"/>
            </a:endParaRPr>
          </a:p>
          <a:p>
            <a:pPr algn="ctr"/>
            <a:r>
              <a:rPr lang="en-US" altLang="zh-CN" sz="800" b="1">
                <a:solidFill>
                  <a:srgbClr val="FFFF00"/>
                </a:solidFill>
                <a:highlight>
                  <a:srgbClr val="C0C0C0"/>
                </a:highlight>
                <a:latin typeface="Heiti SC Light" panose="02000000000000000000" charset="-122"/>
                <a:ea typeface="Heiti SC Light" panose="02000000000000000000" charset="-122"/>
                <a:cs typeface="Heiti SC Light" panose="02000000000000000000" charset="-122"/>
              </a:rPr>
              <a:t>/</a:t>
            </a:r>
          </a:p>
          <a:p>
            <a:pPr algn="ctr"/>
            <a:endParaRPr lang="en-US" altLang="zh-CN" sz="800" b="1">
              <a:solidFill>
                <a:schemeClr val="accent5">
                  <a:lumMod val="50000"/>
                </a:schemeClr>
              </a:solidFill>
              <a:latin typeface="Heiti SC Light" panose="02000000000000000000" charset="-122"/>
              <a:ea typeface="Heiti SC Light" panose="02000000000000000000" charset="-122"/>
              <a:cs typeface="Heiti SC Light" panose="02000000000000000000" charset="-122"/>
            </a:endParaRPr>
          </a:p>
          <a:p>
            <a:pPr algn="ctr"/>
            <a:endParaRPr lang="zh-CN" altLang="en-US" sz="800" b="1">
              <a:solidFill>
                <a:schemeClr val="accent5">
                  <a:lumMod val="50000"/>
                </a:schemeClr>
              </a:solidFill>
              <a:latin typeface="Heiti SC Light" panose="02000000000000000000" charset="-122"/>
              <a:ea typeface="Heiti SC Light" panose="02000000000000000000" charset="-122"/>
              <a:cs typeface="Heiti SC Light" panose="02000000000000000000" charset="-122"/>
            </a:endParaRPr>
          </a:p>
          <a:p>
            <a:pPr algn="l"/>
            <a:endParaRPr lang="en-US" altLang="zh-CN" sz="800" b="1">
              <a:solidFill>
                <a:schemeClr val="accent5">
                  <a:lumMod val="50000"/>
                </a:schemeClr>
              </a:solidFill>
              <a:latin typeface="Zapfino" panose="03030300040707070C03" charset="0"/>
              <a:ea typeface="Heiti SC Light" panose="02000000000000000000" charset="-122"/>
              <a:cs typeface="Zapfino" panose="03030300040707070C03" charset="0"/>
            </a:endParaRPr>
          </a:p>
        </p:txBody>
      </p:sp>
      <p:sp>
        <p:nvSpPr>
          <p:cNvPr id="2" name="文本框 1"/>
          <p:cNvSpPr txBox="1"/>
          <p:nvPr/>
        </p:nvSpPr>
        <p:spPr>
          <a:xfrm>
            <a:off x="1397000" y="3220085"/>
            <a:ext cx="2519045" cy="3313430"/>
          </a:xfrm>
          <a:prstGeom prst="rect">
            <a:avLst/>
          </a:prstGeom>
        </p:spPr>
        <p:txBody>
          <a:bodyPr>
            <a:noAutofit/>
          </a:bodyPr>
          <a:lstStyle/>
          <a:p>
            <a:pPr marL="0" indent="0" algn="ctr" defTabSz="266700">
              <a:lnSpc>
                <a:spcPct val="150000"/>
              </a:lnSpc>
              <a:spcBef>
                <a:spcPct val="0"/>
              </a:spcBef>
              <a:spcAft>
                <a:spcPct val="0"/>
              </a:spcAft>
            </a:pPr>
            <a:r>
              <a:rPr lang="en-US" altLang="zh-CN" sz="800">
                <a:solidFill>
                  <a:srgbClr val="000000"/>
                </a:solidFill>
                <a:latin typeface="Heiti SC Light" panose="02000000000000000000" charset="-122"/>
                <a:ea typeface="Heiti SC Light" panose="02000000000000000000" charset="-122"/>
                <a:cs typeface="Heiti SC Light" panose="02000000000000000000" charset="-122"/>
              </a:rPr>
              <a:t>《</a:t>
            </a:r>
            <a:r>
              <a:rPr lang="zh-CN" altLang="en-US" sz="800">
                <a:solidFill>
                  <a:srgbClr val="000000"/>
                </a:solidFill>
                <a:latin typeface="Heiti SC Light" panose="02000000000000000000" charset="-122"/>
                <a:ea typeface="Heiti SC Light" panose="02000000000000000000" charset="-122"/>
                <a:cs typeface="Heiti SC Light" panose="02000000000000000000" charset="-122"/>
              </a:rPr>
              <a:t>覆卮山</a:t>
            </a:r>
            <a:r>
              <a:rPr lang="en-US" altLang="zh-CN" sz="800">
                <a:solidFill>
                  <a:srgbClr val="000000"/>
                </a:solidFill>
                <a:latin typeface="Heiti SC Light" panose="02000000000000000000" charset="-122"/>
                <a:ea typeface="Heiti SC Light" panose="02000000000000000000" charset="-122"/>
                <a:cs typeface="Heiti SC Light" panose="02000000000000000000" charset="-122"/>
              </a:rPr>
              <a:t>》</a:t>
            </a:r>
            <a:r>
              <a:rPr lang="zh-CN" altLang="en-US" sz="800">
                <a:solidFill>
                  <a:srgbClr val="000000"/>
                </a:solidFill>
                <a:latin typeface="Heiti SC Light" panose="02000000000000000000" charset="-122"/>
                <a:ea typeface="Heiti SC Light" panose="02000000000000000000" charset="-122"/>
                <a:cs typeface="Heiti SC Light" panose="02000000000000000000" charset="-122"/>
              </a:rPr>
              <a:t>这片江南水乡中的秘境，得名于东晋时代诗人谢灵运。作为上虞区的最高峰，覆卮山仍保留着至少五百多年历史的梯田，这些梯田全部由第四纪冰川遗迹</a:t>
            </a:r>
            <a:r>
              <a:rPr lang="en-US" altLang="zh-CN" sz="800">
                <a:solidFill>
                  <a:srgbClr val="000000"/>
                </a:solidFill>
                <a:latin typeface="Heiti SC Light" panose="02000000000000000000" charset="-122"/>
                <a:ea typeface="Heiti SC Light" panose="02000000000000000000" charset="-122"/>
                <a:cs typeface="Heiti SC Light" panose="02000000000000000000" charset="-122"/>
              </a:rPr>
              <a:t>——“</a:t>
            </a:r>
            <a:r>
              <a:rPr lang="zh-CN" altLang="en-US" sz="800">
                <a:solidFill>
                  <a:srgbClr val="000000"/>
                </a:solidFill>
                <a:latin typeface="Heiti SC Light" panose="02000000000000000000" charset="-122"/>
                <a:ea typeface="Heiti SC Light" panose="02000000000000000000" charset="-122"/>
                <a:cs typeface="Heiti SC Light" panose="02000000000000000000" charset="-122"/>
              </a:rPr>
              <a:t>石冰川”中的岩块砌筑而成，构成了一幅奇诡壮丽的图画。蜿蜒在梯田之间的是古老的山间古道，它们见证了千年的农耕文明与地质变迁。</a:t>
            </a:r>
          </a:p>
          <a:p>
            <a:pPr marL="0" indent="0" algn="ctr" defTabSz="266700">
              <a:lnSpc>
                <a:spcPct val="150000"/>
              </a:lnSpc>
              <a:spcBef>
                <a:spcPct val="0"/>
              </a:spcBef>
              <a:spcAft>
                <a:spcPct val="0"/>
              </a:spcAft>
            </a:pPr>
            <a:r>
              <a:rPr lang="en-US" altLang="zh-CN" sz="800" b="1">
                <a:latin typeface="Heiti SC Light" panose="02000000000000000000" charset="-122"/>
                <a:ea typeface="Heiti SC Light" panose="02000000000000000000" charset="-122"/>
                <a:cs typeface="Heiti SC Light" panose="02000000000000000000" charset="-122"/>
              </a:rPr>
              <a:t>Fuzhi Mountain, a hidden gem in the watery landscapes of Jiangnan, draws its name from Xie Lingyun, a renowned poet of the Eastern Jin Dynasty. As the highest peak in Shangyu District, it preserves terraced fields crafted over 500 years ago from boulders of the Quaternary glacial relics—known as "stone glaciers"—forming a surreal and majestic panorama. Winding through these terraces are ancient mountain trails that whisper tales of millennia-old agrarian heritage and geological marvels.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2"/>
          <a:stretch>
            <a:fillRect/>
          </a:stretch>
        </p:blipFill>
        <p:spPr>
          <a:xfrm>
            <a:off x="877570" y="675005"/>
            <a:ext cx="3644900" cy="52057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p:cNvSpPr txBox="1"/>
          <p:nvPr/>
        </p:nvSpPr>
        <p:spPr>
          <a:xfrm>
            <a:off x="1188085" y="133350"/>
            <a:ext cx="3023235" cy="4092575"/>
          </a:xfrm>
          <a:prstGeom prst="rect">
            <a:avLst/>
          </a:prstGeom>
          <a:noFill/>
        </p:spPr>
        <p:txBody>
          <a:bodyPr wrap="square" rtlCol="0" anchor="t">
            <a:spAutoFit/>
          </a:bodyPr>
          <a:lstStyle/>
          <a:p>
            <a:pPr algn="ctr"/>
            <a:endParaRPr lang="en-US" altLang="zh-CN" sz="1000" b="1">
              <a:solidFill>
                <a:srgbClr val="B1D84B"/>
              </a:solidFill>
              <a:latin typeface="Heiti SC Light" panose="02000000000000000000" charset="-122"/>
              <a:ea typeface="Heiti SC Light" panose="02000000000000000000" charset="-122"/>
              <a:cs typeface="Heiti SC Light" panose="02000000000000000000" charset="-122"/>
            </a:endParaRPr>
          </a:p>
          <a:p>
            <a:pPr algn="ctr"/>
            <a:endParaRPr lang="en-US" altLang="zh-CN" sz="1000" b="1">
              <a:solidFill>
                <a:srgbClr val="B1D84B"/>
              </a:solidFill>
              <a:latin typeface="Heiti SC Light" panose="02000000000000000000" charset="-122"/>
              <a:ea typeface="Heiti SC Light" panose="02000000000000000000" charset="-122"/>
              <a:cs typeface="Heiti SC Light" panose="02000000000000000000" charset="-122"/>
            </a:endParaRPr>
          </a:p>
          <a:p>
            <a:pPr algn="ctr"/>
            <a:endParaRPr lang="en-US" altLang="zh-CN" sz="1000" b="1">
              <a:solidFill>
                <a:srgbClr val="B1D84B"/>
              </a:solidFill>
              <a:latin typeface="Heiti SC Light" panose="02000000000000000000" charset="-122"/>
              <a:ea typeface="Heiti SC Light" panose="02000000000000000000" charset="-122"/>
              <a:cs typeface="Heiti SC Light" panose="02000000000000000000" charset="-122"/>
            </a:endParaRPr>
          </a:p>
          <a:p>
            <a:pPr algn="ctr"/>
            <a:r>
              <a:rPr lang="zh-CN" altLang="en-US" sz="2800" b="1">
                <a:solidFill>
                  <a:schemeClr val="accent3">
                    <a:lumMod val="60000"/>
                    <a:lumOff val="40000"/>
                  </a:schemeClr>
                </a:solidFill>
                <a:latin typeface="Heiti SC Light" panose="02000000000000000000" charset="-122"/>
                <a:ea typeface="Heiti SC Light" panose="02000000000000000000" charset="-122"/>
                <a:cs typeface="Heiti SC Light" panose="02000000000000000000" charset="-122"/>
              </a:rPr>
              <a:t>文化</a:t>
            </a:r>
          </a:p>
          <a:p>
            <a:pPr algn="ctr"/>
            <a:r>
              <a:rPr lang="zh-CN" altLang="en-US" sz="2800" b="1">
                <a:solidFill>
                  <a:srgbClr val="7030A0"/>
                </a:solidFill>
                <a:latin typeface="Heiti SC Light" panose="02000000000000000000" charset="-122"/>
                <a:ea typeface="Heiti SC Light" panose="02000000000000000000" charset="-122"/>
                <a:cs typeface="Heiti SC Light" panose="02000000000000000000" charset="-122"/>
              </a:rPr>
              <a:t>亮点</a:t>
            </a:r>
          </a:p>
          <a:p>
            <a:pPr algn="ctr"/>
            <a:endParaRPr lang="zh-CN" altLang="en-US" b="1">
              <a:solidFill>
                <a:schemeClr val="tx1"/>
              </a:solidFill>
              <a:latin typeface="Heiti SC Light" panose="02000000000000000000" charset="-122"/>
              <a:ea typeface="Heiti SC Light" panose="02000000000000000000" charset="-122"/>
              <a:cs typeface="Heiti SC Light" panose="02000000000000000000" charset="-122"/>
            </a:endParaRPr>
          </a:p>
          <a:p>
            <a:pPr algn="ctr"/>
            <a:r>
              <a:rPr lang="zh-CN" altLang="en-US">
                <a:solidFill>
                  <a:schemeClr val="tx1"/>
                </a:solidFill>
                <a:latin typeface="Heiti SC Light" panose="02000000000000000000" charset="-122"/>
                <a:ea typeface="Heiti SC Light" panose="02000000000000000000" charset="-122"/>
                <a:cs typeface="Heiti SC Light" panose="02000000000000000000" charset="-122"/>
                <a:sym typeface="+mn-ea"/>
              </a:rPr>
              <a:t>【</a:t>
            </a:r>
            <a:r>
              <a:rPr lang="en-US" altLang="zh-CN">
                <a:solidFill>
                  <a:schemeClr val="tx1"/>
                </a:solidFill>
                <a:latin typeface="Heiti SC Light" panose="02000000000000000000" charset="-122"/>
                <a:ea typeface="Heiti SC Light" panose="02000000000000000000" charset="-122"/>
                <a:cs typeface="Heiti SC Light" panose="02000000000000000000" charset="-122"/>
                <a:sym typeface="+mn-ea"/>
              </a:rPr>
              <a:t>Key Highlights</a:t>
            </a:r>
            <a:r>
              <a:rPr lang="zh-CN" altLang="en-US">
                <a:solidFill>
                  <a:schemeClr val="tx1"/>
                </a:solidFill>
                <a:latin typeface="Heiti SC Light" panose="02000000000000000000" charset="-122"/>
                <a:ea typeface="Heiti SC Light" panose="02000000000000000000" charset="-122"/>
                <a:cs typeface="Heiti SC Light" panose="02000000000000000000" charset="-122"/>
                <a:sym typeface="+mn-ea"/>
              </a:rPr>
              <a:t>】</a:t>
            </a:r>
          </a:p>
          <a:p>
            <a:pPr algn="ctr"/>
            <a:endParaRPr lang="zh-CN" altLang="en-US" sz="1200">
              <a:solidFill>
                <a:schemeClr val="accent5">
                  <a:lumMod val="50000"/>
                </a:schemeClr>
              </a:solidFill>
              <a:latin typeface="Heiti SC Light" panose="02000000000000000000" charset="-122"/>
              <a:ea typeface="Heiti SC Light" panose="02000000000000000000" charset="-122"/>
              <a:cs typeface="Heiti SC Light" panose="02000000000000000000" charset="-122"/>
              <a:sym typeface="+mn-ea"/>
            </a:endParaRPr>
          </a:p>
          <a:p>
            <a:pPr algn="ctr"/>
            <a:endParaRPr lang="zh-CN" altLang="en-US" sz="800">
              <a:solidFill>
                <a:schemeClr val="tx1"/>
              </a:solidFill>
              <a:latin typeface="Heiti SC Light" panose="02000000000000000000" charset="-122"/>
              <a:ea typeface="Heiti SC Light" panose="02000000000000000000" charset="-122"/>
              <a:cs typeface="Heiti SC Light" panose="02000000000000000000" charset="-122"/>
            </a:endParaRPr>
          </a:p>
          <a:p>
            <a:pPr algn="ctr"/>
            <a:r>
              <a:rPr lang="zh-CN" altLang="en-US" sz="1000" b="1">
                <a:solidFill>
                  <a:schemeClr val="tx1"/>
                </a:solidFill>
                <a:latin typeface="Heiti SC Light" panose="02000000000000000000" charset="-122"/>
                <a:ea typeface="Heiti SC Light" panose="02000000000000000000" charset="-122"/>
                <a:cs typeface="Heiti SC Light" panose="02000000000000000000" charset="-122"/>
              </a:rPr>
              <a:t>千年梯田</a:t>
            </a:r>
            <a:r>
              <a:rPr lang="en-US" altLang="zh-CN" sz="1000" b="1">
                <a:solidFill>
                  <a:schemeClr val="tx1"/>
                </a:solidFill>
                <a:latin typeface="Heiti SC Light" panose="02000000000000000000" charset="-122"/>
                <a:ea typeface="Heiti SC Light" panose="02000000000000000000" charset="-122"/>
                <a:cs typeface="Heiti SC Light" panose="02000000000000000000" charset="-122"/>
              </a:rPr>
              <a:t>·</a:t>
            </a:r>
            <a:r>
              <a:rPr lang="zh-CN" altLang="en-US" sz="1000" b="1">
                <a:solidFill>
                  <a:schemeClr val="tx1"/>
                </a:solidFill>
                <a:latin typeface="Heiti SC Light" panose="02000000000000000000" charset="-122"/>
                <a:ea typeface="Heiti SC Light" panose="02000000000000000000" charset="-122"/>
                <a:cs typeface="Heiti SC Light" panose="02000000000000000000" charset="-122"/>
              </a:rPr>
              <a:t>见证金色农耕文化</a:t>
            </a:r>
          </a:p>
          <a:p>
            <a:pPr algn="ctr"/>
            <a:r>
              <a:rPr lang="zh-CN" altLang="en-US" sz="1000" b="1">
                <a:solidFill>
                  <a:schemeClr val="tx1"/>
                </a:solidFill>
                <a:latin typeface="Heiti SC Light" panose="02000000000000000000" charset="-122"/>
                <a:ea typeface="Heiti SC Light" panose="02000000000000000000" charset="-122"/>
                <a:cs typeface="Heiti SC Light" panose="02000000000000000000" charset="-122"/>
              </a:rPr>
              <a:t>不是婺源，却藏着江南最磅礴的梯田油菜花海！由冰川遗迹岩块垒砌。</a:t>
            </a:r>
            <a:r>
              <a:rPr lang="en-US" altLang="zh-CN" sz="1000" b="1">
                <a:solidFill>
                  <a:schemeClr val="tx1"/>
                </a:solidFill>
                <a:latin typeface="Heiti SC Light" panose="02000000000000000000" charset="-122"/>
                <a:ea typeface="Heiti SC Light" panose="02000000000000000000" charset="-122"/>
                <a:cs typeface="Heiti SC Light" panose="02000000000000000000" charset="-122"/>
              </a:rPr>
              <a:t>2300</a:t>
            </a:r>
            <a:r>
              <a:rPr lang="zh-CN" altLang="en-US" sz="1000" b="1">
                <a:solidFill>
                  <a:schemeClr val="tx1"/>
                </a:solidFill>
                <a:latin typeface="Heiti SC Light" panose="02000000000000000000" charset="-122"/>
                <a:ea typeface="Heiti SC Light" panose="02000000000000000000" charset="-122"/>
                <a:cs typeface="Heiti SC Light" panose="02000000000000000000" charset="-122"/>
              </a:rPr>
              <a:t>亩金黄从山腰铺泻而下</a:t>
            </a:r>
            <a:r>
              <a:rPr lang="zh-CN" altLang="en-US" sz="1000" b="1">
                <a:solidFill>
                  <a:schemeClr val="tx1">
                    <a:lumMod val="75000"/>
                    <a:lumOff val="25000"/>
                  </a:schemeClr>
                </a:solidFill>
                <a:latin typeface="Heiti SC Light" panose="02000000000000000000" charset="-122"/>
                <a:ea typeface="Heiti SC Light" panose="02000000000000000000" charset="-122"/>
                <a:cs typeface="Heiti SC Light" panose="02000000000000000000" charset="-122"/>
              </a:rPr>
              <a:t>。</a:t>
            </a:r>
          </a:p>
          <a:p>
            <a:pPr algn="ctr"/>
            <a:endParaRPr lang="zh-CN" altLang="en-US" sz="1000" b="1">
              <a:solidFill>
                <a:schemeClr val="tx1">
                  <a:lumMod val="75000"/>
                  <a:lumOff val="25000"/>
                </a:schemeClr>
              </a:solidFill>
              <a:latin typeface="Heiti SC Medium" panose="02000000000000000000" charset="-122"/>
              <a:ea typeface="Heiti SC Medium" panose="02000000000000000000" charset="-122"/>
              <a:cs typeface="Heiti SC Medium" panose="02000000000000000000" charset="-122"/>
            </a:endParaRPr>
          </a:p>
          <a:p>
            <a:pPr algn="ctr"/>
            <a:r>
              <a:rPr lang="en-US" altLang="zh-CN" sz="800" b="1">
                <a:solidFill>
                  <a:schemeClr val="accent3"/>
                </a:solidFill>
                <a:latin typeface="Heiti SC Medium" panose="02000000000000000000" charset="-122"/>
                <a:ea typeface="Heiti SC Medium" panose="02000000000000000000" charset="-122"/>
                <a:cs typeface="Heiti SC Light" panose="02000000000000000000" charset="-122"/>
                <a:sym typeface="+mn-ea"/>
              </a:rPr>
              <a:t>Millennia-Old Terraced Fields · </a:t>
            </a:r>
            <a:r>
              <a:rPr lang="en-US" altLang="zh-CN" sz="800" b="1">
                <a:solidFill>
                  <a:srgbClr val="7030A0"/>
                </a:solidFill>
                <a:latin typeface="Heiti SC Medium" panose="02000000000000000000" charset="-122"/>
                <a:ea typeface="Heiti SC Medium" panose="02000000000000000000" charset="-122"/>
                <a:cs typeface="Heiti SC Light" panose="02000000000000000000" charset="-122"/>
                <a:sym typeface="+mn-ea"/>
              </a:rPr>
              <a:t>Guardians of Golden Agrarian Heritage</a:t>
            </a:r>
            <a:endParaRPr lang="en-US" altLang="zh-CN" sz="800" b="1">
              <a:solidFill>
                <a:schemeClr val="accent3"/>
              </a:solidFill>
              <a:latin typeface="Heiti SC Medium" panose="02000000000000000000" charset="-122"/>
              <a:ea typeface="Heiti SC Medium" panose="02000000000000000000" charset="-122"/>
              <a:cs typeface="Heiti SC Light" panose="02000000000000000000" charset="-122"/>
            </a:endParaRPr>
          </a:p>
          <a:p>
            <a:pPr algn="ctr"/>
            <a:r>
              <a:rPr lang="en-US" altLang="zh-CN" sz="800">
                <a:solidFill>
                  <a:schemeClr val="tx1">
                    <a:lumMod val="75000"/>
                    <a:lumOff val="25000"/>
                  </a:schemeClr>
                </a:solidFill>
                <a:latin typeface="Heiti SC Light" panose="02000000000000000000" charset="-122"/>
                <a:ea typeface="Heiti SC Light" panose="02000000000000000000" charset="-122"/>
                <a:cs typeface="Heiti SC Light" panose="02000000000000000000" charset="-122"/>
              </a:rPr>
              <a:t>Though not Wuyuan, it boasts the most magnificent seas of rapeseed blossoms in Jiangnan! Built with glacial relics, 2,300 acres of golden blooms cascade down the mountainside like liquid sunlight.  </a:t>
            </a:r>
          </a:p>
          <a:p>
            <a:pPr algn="ctr"/>
            <a:endParaRPr lang="en-US" altLang="zh-CN" sz="900">
              <a:solidFill>
                <a:schemeClr val="tx1">
                  <a:lumMod val="75000"/>
                  <a:lumOff val="25000"/>
                </a:schemeClr>
              </a:solidFill>
              <a:latin typeface="Heiti SC Light" panose="02000000000000000000" charset="-122"/>
              <a:ea typeface="Heiti SC Light" panose="02000000000000000000" charset="-122"/>
              <a:cs typeface="Heiti SC Light" panose="02000000000000000000" charset="-122"/>
            </a:endParaRPr>
          </a:p>
          <a:p>
            <a:pPr algn="ctr"/>
            <a:endParaRPr lang="en-US" altLang="zh-CN" sz="900">
              <a:solidFill>
                <a:schemeClr val="tx1">
                  <a:lumMod val="75000"/>
                  <a:lumOff val="25000"/>
                </a:schemeClr>
              </a:solidFill>
              <a:latin typeface="Heiti SC Light" panose="02000000000000000000" charset="-122"/>
              <a:ea typeface="Heiti SC Light" panose="02000000000000000000" charset="-122"/>
              <a:cs typeface="Heiti SC Light" panose="02000000000000000000" charset="-122"/>
            </a:endParaRPr>
          </a:p>
          <a:p>
            <a:pPr algn="ctr"/>
            <a:endParaRPr lang="zh-CN" altLang="en-US" sz="600">
              <a:solidFill>
                <a:schemeClr val="tx1">
                  <a:lumMod val="75000"/>
                  <a:lumOff val="25000"/>
                </a:schemeClr>
              </a:solidFill>
              <a:latin typeface="Heiti SC Light" panose="02000000000000000000" charset="-122"/>
              <a:ea typeface="Heiti SC Light" panose="02000000000000000000" charset="-122"/>
              <a:cs typeface="Heiti SC Light" panose="02000000000000000000" charset="-122"/>
            </a:endParaRPr>
          </a:p>
          <a:p>
            <a:pPr algn="l"/>
            <a:endParaRPr lang="en-US" altLang="zh-CN" sz="600">
              <a:solidFill>
                <a:schemeClr val="tx1">
                  <a:lumMod val="75000"/>
                  <a:lumOff val="25000"/>
                </a:schemeClr>
              </a:solidFill>
              <a:latin typeface="Heiti SC Light" panose="02000000000000000000" charset="-122"/>
              <a:ea typeface="Heiti SC Light" panose="02000000000000000000" charset="-122"/>
              <a:cs typeface="Heiti SC Light" panose="02000000000000000000" charset="-122"/>
            </a:endParaRPr>
          </a:p>
        </p:txBody>
      </p:sp>
      <p:pic>
        <p:nvPicPr>
          <p:cNvPr id="13" name="图片 12"/>
          <p:cNvPicPr>
            <a:picLocks noChangeAspect="1"/>
          </p:cNvPicPr>
          <p:nvPr/>
        </p:nvPicPr>
        <p:blipFill>
          <a:blip r:embed="rId2"/>
          <a:stretch>
            <a:fillRect/>
          </a:stretch>
        </p:blipFill>
        <p:spPr>
          <a:xfrm>
            <a:off x="781050" y="3964940"/>
            <a:ext cx="3837305" cy="196088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1225550" y="828675"/>
            <a:ext cx="3057525" cy="2214880"/>
          </a:xfrm>
          <a:prstGeom prst="rect">
            <a:avLst/>
          </a:prstGeom>
        </p:spPr>
        <p:txBody>
          <a:bodyPr wrap="square">
            <a:spAutoFit/>
          </a:bodyPr>
          <a:lstStyle/>
          <a:p>
            <a:pPr marL="0" indent="0" algn="ctr" defTabSz="266700">
              <a:lnSpc>
                <a:spcPct val="150000"/>
              </a:lnSpc>
              <a:spcBef>
                <a:spcPct val="0"/>
              </a:spcBef>
              <a:spcAft>
                <a:spcPct val="0"/>
              </a:spcAft>
            </a:pPr>
            <a:r>
              <a:rPr lang="zh-CN" altLang="en-US" sz="1200">
                <a:latin typeface="Heiti SC Light" panose="02000000000000000000" charset="-122"/>
                <a:ea typeface="Heiti SC Light" panose="02000000000000000000" charset="-122"/>
                <a:cs typeface="Heiti SC Light" panose="02000000000000000000" charset="-122"/>
              </a:rPr>
              <a:t>百年古村</a:t>
            </a:r>
            <a:r>
              <a:rPr lang="en-US" altLang="zh-CN" sz="1200">
                <a:latin typeface="Heiti SC Light" panose="02000000000000000000" charset="-122"/>
                <a:ea typeface="Heiti SC Light" panose="02000000000000000000" charset="-122"/>
                <a:cs typeface="Heiti SC Light" panose="02000000000000000000" charset="-122"/>
              </a:rPr>
              <a:t>·</a:t>
            </a:r>
            <a:r>
              <a:rPr lang="zh-CN" altLang="en-US" sz="1200">
                <a:latin typeface="Heiti SC Light" panose="02000000000000000000" charset="-122"/>
                <a:ea typeface="Heiti SC Light" panose="02000000000000000000" charset="-122"/>
                <a:cs typeface="Heiti SC Light" panose="02000000000000000000" charset="-122"/>
              </a:rPr>
              <a:t>徒步山居生活秘境</a:t>
            </a:r>
          </a:p>
          <a:p>
            <a:pPr marL="0" indent="0" algn="ctr" defTabSz="266700">
              <a:lnSpc>
                <a:spcPct val="150000"/>
              </a:lnSpc>
              <a:spcBef>
                <a:spcPct val="0"/>
              </a:spcBef>
              <a:spcAft>
                <a:spcPct val="0"/>
              </a:spcAft>
            </a:pPr>
            <a:r>
              <a:rPr lang="zh-CN" altLang="en-US" sz="1200">
                <a:latin typeface="Heiti SC Light" panose="02000000000000000000" charset="-122"/>
                <a:ea typeface="Heiti SC Light" panose="02000000000000000000" charset="-122"/>
                <a:cs typeface="Heiti SC Light" panose="02000000000000000000" charset="-122"/>
              </a:rPr>
              <a:t>青石板路蜿蜒，穿过梯田与竹林，黛瓦石墙间藏着百年山居生活图景。</a:t>
            </a:r>
          </a:p>
          <a:p>
            <a:pPr marL="0" indent="0" algn="ctr" defTabSz="266700">
              <a:lnSpc>
                <a:spcPct val="150000"/>
              </a:lnSpc>
              <a:spcBef>
                <a:spcPct val="0"/>
              </a:spcBef>
              <a:spcAft>
                <a:spcPct val="0"/>
              </a:spcAft>
            </a:pPr>
            <a:r>
              <a:rPr lang="en-US" altLang="zh-CN" sz="800">
                <a:solidFill>
                  <a:schemeClr val="accent3"/>
                </a:solidFill>
                <a:latin typeface="Heiti SC Light" panose="02000000000000000000" charset="-122"/>
                <a:ea typeface="Heiti SC Light" panose="02000000000000000000" charset="-122"/>
                <a:cs typeface="Heiti SC Light" panose="02000000000000000000" charset="-122"/>
                <a:sym typeface="+mn-ea"/>
              </a:rPr>
              <a:t>Touching 2.9 million years of geological epic, adventure meets wonder.</a:t>
            </a: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sym typeface="+mn-ea"/>
              </a:rPr>
              <a:t>Century-Old Villages · Hiking Through Mountain </a:t>
            </a: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sym typeface="+mn-ea"/>
              </a:rPr>
              <a:t>Life’s Hidden Chronicles</a:t>
            </a:r>
            <a:endParaRPr lang="zh-CN" altLang="en-US" sz="800">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800">
                <a:latin typeface="Heiti SC Light" panose="02000000000000000000" charset="-122"/>
                <a:ea typeface="Heiti SC Light" panose="02000000000000000000" charset="-122"/>
                <a:cs typeface="Heiti SC Light" panose="02000000000000000000" charset="-122"/>
              </a:rPr>
              <a:t>Follow cobblestone paths that wind through terraced fields and bamboo groves. Discover centuries of mountain life etched into slate roofs and stone walls.  </a:t>
            </a:r>
          </a:p>
        </p:txBody>
      </p:sp>
      <p:pic>
        <p:nvPicPr>
          <p:cNvPr id="15" name="图片 14"/>
          <p:cNvPicPr/>
          <p:nvPr/>
        </p:nvPicPr>
        <p:blipFill>
          <a:blip r:embed="rId2"/>
          <a:stretch>
            <a:fillRect/>
          </a:stretch>
        </p:blipFill>
        <p:spPr>
          <a:xfrm>
            <a:off x="922020" y="3161665"/>
            <a:ext cx="3556000" cy="23837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346200" y="752475"/>
            <a:ext cx="2856865" cy="2168525"/>
          </a:xfrm>
          <a:prstGeom prst="rect">
            <a:avLst/>
          </a:prstGeom>
        </p:spPr>
        <p:txBody>
          <a:bodyPr wrap="square">
            <a:spAutoFit/>
          </a:bodyPr>
          <a:lstStyle/>
          <a:p>
            <a:pPr marL="0" indent="406400" algn="l">
              <a:lnSpc>
                <a:spcPct val="150000"/>
              </a:lnSpc>
              <a:spcBef>
                <a:spcPct val="0"/>
              </a:spcBef>
              <a:spcAft>
                <a:spcPct val="0"/>
              </a:spcAft>
            </a:pPr>
            <a:r>
              <a:rPr lang="en-US" altLang="zh-CN" sz="1000" b="1" i="0">
                <a:solidFill>
                  <a:srgbClr val="222222"/>
                </a:solidFill>
                <a:latin typeface="Heiti SC Light" panose="02000000000000000000" charset="-122"/>
                <a:ea typeface="Heiti SC Light" panose="02000000000000000000" charset="-122"/>
                <a:cs typeface="Heiti SC Light" panose="02000000000000000000" charset="-122"/>
              </a:rPr>
              <a:t>《</a:t>
            </a:r>
            <a:r>
              <a:rPr lang="zh-CN" altLang="en-US" sz="1000" b="1" i="0">
                <a:solidFill>
                  <a:srgbClr val="222222"/>
                </a:solidFill>
                <a:latin typeface="Heiti SC Light" panose="02000000000000000000" charset="-122"/>
                <a:ea typeface="Heiti SC Light" panose="02000000000000000000" charset="-122"/>
                <a:cs typeface="Heiti SC Light" panose="02000000000000000000" charset="-122"/>
              </a:rPr>
              <a:t>覆卮山</a:t>
            </a:r>
            <a:r>
              <a:rPr lang="en-US" altLang="zh-CN" sz="1000" b="1" i="0">
                <a:solidFill>
                  <a:srgbClr val="222222"/>
                </a:solidFill>
                <a:latin typeface="Heiti SC Light" panose="02000000000000000000" charset="-122"/>
                <a:ea typeface="Heiti SC Light" panose="02000000000000000000" charset="-122"/>
                <a:cs typeface="Heiti SC Light" panose="02000000000000000000" charset="-122"/>
              </a:rPr>
              <a:t>》</a:t>
            </a:r>
            <a:r>
              <a:rPr lang="zh-CN" altLang="en-US" sz="1000" b="0" i="0">
                <a:solidFill>
                  <a:srgbClr val="222222"/>
                </a:solidFill>
                <a:latin typeface="Heiti SC Light" panose="02000000000000000000" charset="-122"/>
                <a:ea typeface="Heiti SC Light" panose="02000000000000000000" charset="-122"/>
                <a:cs typeface="Heiti SC Light" panose="02000000000000000000" charset="-122"/>
              </a:rPr>
              <a:t>北坡的冰川石浪，堪称地文奇观。天然的乱石滚滚如浪，故名石浪，形成于约</a:t>
            </a:r>
            <a:r>
              <a:rPr lang="en-US" altLang="zh-CN" sz="1000" b="0" i="0">
                <a:solidFill>
                  <a:srgbClr val="222222"/>
                </a:solidFill>
                <a:latin typeface="Heiti SC Light" panose="02000000000000000000" charset="-122"/>
                <a:ea typeface="Heiti SC Light" panose="02000000000000000000" charset="-122"/>
                <a:cs typeface="Heiti SC Light" panose="02000000000000000000" charset="-122"/>
              </a:rPr>
              <a:t>3</a:t>
            </a:r>
            <a:r>
              <a:rPr lang="zh-CN" altLang="en-US" sz="1000" b="0" i="0">
                <a:solidFill>
                  <a:srgbClr val="222222"/>
                </a:solidFill>
                <a:latin typeface="Heiti SC Light" panose="02000000000000000000" charset="-122"/>
                <a:ea typeface="Heiti SC Light" panose="02000000000000000000" charset="-122"/>
                <a:cs typeface="Heiti SC Light" panose="02000000000000000000" charset="-122"/>
              </a:rPr>
              <a:t>百万年的四纪早期，大规模的古冰川运动，因此造就了奇特的石冰川群。覆卮山及周边山区，有大浪、小浪、梅浪、乌浪、响石浪等大小</a:t>
            </a:r>
            <a:r>
              <a:rPr lang="en-US" altLang="zh-CN" sz="1000" b="0" i="0">
                <a:solidFill>
                  <a:srgbClr val="222222"/>
                </a:solidFill>
                <a:latin typeface="Heiti SC Light" panose="02000000000000000000" charset="-122"/>
                <a:ea typeface="Heiti SC Light" panose="02000000000000000000" charset="-122"/>
                <a:cs typeface="Heiti SC Light" panose="02000000000000000000" charset="-122"/>
              </a:rPr>
              <a:t>12</a:t>
            </a:r>
            <a:r>
              <a:rPr lang="zh-CN" altLang="en-US" sz="1000" b="0" i="0">
                <a:solidFill>
                  <a:srgbClr val="222222"/>
                </a:solidFill>
                <a:latin typeface="Heiti SC Light" panose="02000000000000000000" charset="-122"/>
                <a:ea typeface="Heiti SC Light" panose="02000000000000000000" charset="-122"/>
                <a:cs typeface="Heiti SC Light" panose="02000000000000000000" charset="-122"/>
              </a:rPr>
              <a:t>条石浪</a:t>
            </a:r>
            <a:r>
              <a:rPr lang="en-US" altLang="zh-CN" sz="1000" b="0" i="0">
                <a:solidFill>
                  <a:srgbClr val="222222"/>
                </a:solidFill>
                <a:latin typeface="Heiti SC Light" panose="02000000000000000000" charset="-122"/>
                <a:ea typeface="Heiti SC Light" panose="02000000000000000000" charset="-122"/>
                <a:cs typeface="Heiti SC Light" panose="02000000000000000000" charset="-122"/>
              </a:rPr>
              <a:t>。</a:t>
            </a:r>
            <a:r>
              <a:rPr lang="zh-CN" altLang="en-US" sz="1000" b="0" i="0">
                <a:solidFill>
                  <a:srgbClr val="222222"/>
                </a:solidFill>
                <a:latin typeface="Heiti SC Light" panose="02000000000000000000" charset="-122"/>
                <a:ea typeface="Heiti SC Light" panose="02000000000000000000" charset="-122"/>
                <a:cs typeface="Heiti SC Light" panose="02000000000000000000" charset="-122"/>
              </a:rPr>
              <a:t>是我国低纬度、低海拔地区发现的规模最大的石浪群。介于苕花岭乌浪和梯田旁边的丁山响石浪之间。多条石浪相汇为一，石浪滚滚如河。</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112520" y="65405"/>
            <a:ext cx="3235325" cy="4433570"/>
          </a:xfrm>
          <a:prstGeom prst="rect">
            <a:avLst/>
          </a:prstGeom>
        </p:spPr>
      </p:pic>
      <p:sp>
        <p:nvSpPr>
          <p:cNvPr id="6" name="文本框 5"/>
          <p:cNvSpPr txBox="1"/>
          <p:nvPr/>
        </p:nvSpPr>
        <p:spPr>
          <a:xfrm>
            <a:off x="1282065" y="4646295"/>
            <a:ext cx="3164840" cy="3042920"/>
          </a:xfrm>
          <a:prstGeom prst="rect">
            <a:avLst/>
          </a:prstGeom>
          <a:noFill/>
        </p:spPr>
        <p:txBody>
          <a:bodyPr wrap="square" rtlCol="0" anchor="t">
            <a:noAutofit/>
          </a:bodyPr>
          <a:lstStyle/>
          <a:p>
            <a:pPr algn="r"/>
            <a:r>
              <a:rPr lang="en-US" altLang="zh-CN" sz="800">
                <a:solidFill>
                  <a:schemeClr val="accent3"/>
                </a:solidFill>
                <a:latin typeface="Heiti SC Light" panose="02000000000000000000" charset="-122"/>
                <a:ea typeface="Heiti SC Light" panose="02000000000000000000" charset="-122"/>
                <a:cs typeface="Heiti SC Light" panose="02000000000000000000" charset="-122"/>
              </a:rPr>
              <a:t>The glacier waves on the northern slope of </a:t>
            </a:r>
          </a:p>
          <a:p>
            <a:pPr algn="r"/>
            <a:r>
              <a:rPr lang="en-US" altLang="zh-CN" sz="800" b="1">
                <a:solidFill>
                  <a:schemeClr val="tx1"/>
                </a:solidFill>
                <a:latin typeface="Heiti SC Medium" panose="02000000000000000000" charset="-122"/>
                <a:ea typeface="Heiti SC Medium" panose="02000000000000000000" charset="-122"/>
                <a:cs typeface="Heiti SC Light" panose="02000000000000000000" charset="-122"/>
              </a:rPr>
              <a:t>Fuzhi Mountain</a:t>
            </a:r>
            <a:r>
              <a:rPr lang="en-US" altLang="zh-CN" sz="800">
                <a:solidFill>
                  <a:schemeClr val="accent3"/>
                </a:solidFill>
                <a:latin typeface="Heiti SC Light" panose="02000000000000000000" charset="-122"/>
                <a:ea typeface="Heiti SC Light" panose="02000000000000000000" charset="-122"/>
                <a:cs typeface="Heiti SC Light" panose="02000000000000000000" charset="-122"/>
              </a:rPr>
              <a:t> can be called a geological wonder. Natural rocks roll like waves, hence the name Shilang, formed in the early Quaternary period about 3 million years ago.</a:t>
            </a:r>
          </a:p>
          <a:p>
            <a:pPr algn="r"/>
            <a:r>
              <a:rPr lang="en-US" altLang="zh-CN" sz="800">
                <a:latin typeface="Heiti SC Light" panose="02000000000000000000" charset="-122"/>
                <a:ea typeface="Heiti SC Light" panose="02000000000000000000" charset="-122"/>
                <a:cs typeface="Heiti SC Light" panose="02000000000000000000" charset="-122"/>
              </a:rPr>
              <a:t>The large-scale movement of ancient glaciers has </a:t>
            </a:r>
          </a:p>
          <a:p>
            <a:pPr algn="r"/>
            <a:r>
              <a:rPr lang="en-US" altLang="zh-CN" sz="800">
                <a:latin typeface="Heiti SC Light" panose="02000000000000000000" charset="-122"/>
                <a:ea typeface="Heiti SC Light" panose="02000000000000000000" charset="-122"/>
                <a:cs typeface="Heiti SC Light" panose="02000000000000000000" charset="-122"/>
              </a:rPr>
              <a:t>created a unique group of stone glaciers.</a:t>
            </a:r>
          </a:p>
          <a:p>
            <a:pPr algn="r"/>
            <a:r>
              <a:rPr lang="en-US" altLang="zh-CN" sz="800">
                <a:latin typeface="Heiti SC Light" panose="02000000000000000000" charset="-122"/>
                <a:ea typeface="Heiti SC Light" panose="02000000000000000000" charset="-122"/>
                <a:cs typeface="Heiti SC Light" panose="02000000000000000000" charset="-122"/>
              </a:rPr>
              <a:t>There are 12 stone waves of various sizes, including Dalang, Xiaolang, Meilang, Wulang, Xiangshilang, etc., found in low latitude and low altitude areas of China in Fuzhishan and surrounding mountainous areas</a:t>
            </a:r>
          </a:p>
          <a:p>
            <a:pPr algn="r"/>
            <a:r>
              <a:rPr lang="en-US" altLang="zh-CN" sz="800">
                <a:latin typeface="Heiti SC Light" panose="02000000000000000000" charset="-122"/>
                <a:ea typeface="Heiti SC Light" panose="02000000000000000000" charset="-122"/>
                <a:cs typeface="Heiti SC Light" panose="02000000000000000000" charset="-122"/>
              </a:rPr>
              <a:t>The largest group of stone waves.</a:t>
            </a:r>
          </a:p>
          <a:p>
            <a:pPr algn="r"/>
            <a:r>
              <a:rPr lang="en-US" altLang="zh-CN" sz="800">
                <a:latin typeface="Heiti SC Light" panose="02000000000000000000" charset="-122"/>
                <a:ea typeface="Heiti SC Light" panose="02000000000000000000" charset="-122"/>
                <a:cs typeface="Heiti SC Light" panose="02000000000000000000" charset="-122"/>
              </a:rPr>
              <a:t>Between Tiaohualing Wulang and Dingshan </a:t>
            </a:r>
          </a:p>
          <a:p>
            <a:pPr algn="r"/>
            <a:r>
              <a:rPr lang="en-US" altLang="zh-CN" sz="800">
                <a:latin typeface="Heiti SC Light" panose="02000000000000000000" charset="-122"/>
                <a:ea typeface="Heiti SC Light" panose="02000000000000000000" charset="-122"/>
                <a:cs typeface="Heiti SC Light" panose="02000000000000000000" charset="-122"/>
              </a:rPr>
              <a:t>Xiangshilang </a:t>
            </a:r>
          </a:p>
          <a:p>
            <a:pPr algn="r"/>
            <a:r>
              <a:rPr lang="en-US" altLang="zh-CN" sz="800">
                <a:latin typeface="Heiti SC Light" panose="02000000000000000000" charset="-122"/>
                <a:ea typeface="Heiti SC Light" panose="02000000000000000000" charset="-122"/>
                <a:cs typeface="Heiti SC Light" panose="02000000000000000000" charset="-122"/>
              </a:rPr>
              <a:t>next to the terraced fields.</a:t>
            </a:r>
          </a:p>
          <a:p>
            <a:pPr algn="r"/>
            <a:r>
              <a:rPr lang="en-US" altLang="zh-CN" sz="800">
                <a:latin typeface="Heiti SC Light" panose="02000000000000000000" charset="-122"/>
                <a:ea typeface="Heiti SC Light" panose="02000000000000000000" charset="-122"/>
                <a:cs typeface="Heiti SC Light" panose="02000000000000000000" charset="-122"/>
              </a:rPr>
              <a:t>Multiple stone waves converge into one, r</a:t>
            </a:r>
          </a:p>
          <a:p>
            <a:pPr algn="r"/>
            <a:r>
              <a:rPr lang="en-US" altLang="zh-CN" sz="800">
                <a:latin typeface="Heiti SC Light" panose="02000000000000000000" charset="-122"/>
                <a:ea typeface="Heiti SC Light" panose="02000000000000000000" charset="-122"/>
                <a:cs typeface="Heiti SC Light" panose="02000000000000000000" charset="-122"/>
              </a:rPr>
              <a:t>olling like a river.</a:t>
            </a:r>
          </a:p>
          <a:p>
            <a:pPr algn="r"/>
            <a:endParaRPr lang="en-US" altLang="zh-CN" sz="800">
              <a:latin typeface="Heiti SC Light" panose="02000000000000000000" charset="-122"/>
              <a:ea typeface="Heiti SC Light" panose="02000000000000000000" charset="-122"/>
              <a:cs typeface="Heiti SC Light" panose="02000000000000000000"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393825" y="264795"/>
            <a:ext cx="2722880" cy="5612130"/>
          </a:xfrm>
          <a:prstGeom prst="rect">
            <a:avLst/>
          </a:prstGeom>
        </p:spPr>
        <p:txBody>
          <a:bodyPr wrap="square">
            <a:noAutofit/>
          </a:bodyPr>
          <a:lstStyle/>
          <a:p>
            <a:pPr marL="0" indent="0" algn="ctr" defTabSz="266700">
              <a:lnSpc>
                <a:spcPct val="150000"/>
              </a:lnSpc>
              <a:spcBef>
                <a:spcPct val="0"/>
              </a:spcBef>
              <a:spcAft>
                <a:spcPct val="0"/>
              </a:spcAft>
            </a:pPr>
            <a:endParaRPr lang="en-US" altLang="zh-CN" sz="800">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zh-CN" altLang="en-US" sz="1200">
                <a:solidFill>
                  <a:srgbClr val="7030A0"/>
                </a:solidFill>
                <a:latin typeface="Heiti SC Light" panose="02000000000000000000" charset="-122"/>
                <a:ea typeface="Heiti SC Light" panose="02000000000000000000" charset="-122"/>
                <a:cs typeface="Heiti SC Light" panose="02000000000000000000" charset="-122"/>
              </a:rPr>
              <a:t>【</a:t>
            </a:r>
            <a:r>
              <a:rPr lang="zh-CN" altLang="en-US" sz="1200">
                <a:solidFill>
                  <a:srgbClr val="FFFF00"/>
                </a:solidFill>
                <a:highlight>
                  <a:srgbClr val="C0C0C0"/>
                </a:highlight>
                <a:latin typeface="Heiti SC Light" panose="02000000000000000000" charset="-122"/>
                <a:ea typeface="Heiti SC Light" panose="02000000000000000000" charset="-122"/>
                <a:cs typeface="Heiti SC Light" panose="02000000000000000000" charset="-122"/>
              </a:rPr>
              <a:t>程与诚</a:t>
            </a:r>
            <a:r>
              <a:rPr lang="zh-CN" altLang="en-US" sz="1200">
                <a:solidFill>
                  <a:srgbClr val="7030A0"/>
                </a:solidFill>
                <a:latin typeface="Heiti SC Light" panose="02000000000000000000" charset="-122"/>
                <a:ea typeface="Heiti SC Light" panose="02000000000000000000" charset="-122"/>
                <a:cs typeface="Heiti SC Light" panose="02000000000000000000" charset="-122"/>
              </a:rPr>
              <a:t>】</a:t>
            </a:r>
            <a:endParaRPr lang="zh-CN" altLang="en-US" sz="1200">
              <a:solidFill>
                <a:schemeClr val="accent5">
                  <a:lumMod val="50000"/>
                </a:schemeClr>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1000" b="1">
                <a:latin typeface="Heiti SC Light" panose="02000000000000000000" charset="-122"/>
                <a:ea typeface="Heiti SC Light" panose="02000000000000000000" charset="-122"/>
                <a:cs typeface="Heiti SC Light" panose="02000000000000000000" charset="-122"/>
              </a:rPr>
              <a:t>Itinerary: Journey of Sincerity</a:t>
            </a:r>
          </a:p>
          <a:p>
            <a:pPr marL="0" indent="0" algn="ctr" defTabSz="266700">
              <a:lnSpc>
                <a:spcPct val="150000"/>
              </a:lnSpc>
              <a:spcBef>
                <a:spcPct val="0"/>
              </a:spcBef>
              <a:spcAft>
                <a:spcPct val="0"/>
              </a:spcAft>
            </a:pPr>
            <a:endParaRPr lang="en-US" altLang="zh-CN" sz="1000" b="1">
              <a:solidFill>
                <a:schemeClr val="tx1"/>
              </a:solidFill>
              <a:latin typeface="Heiti SC Medium" panose="02000000000000000000" charset="-122"/>
              <a:ea typeface="Heiti SC Medium" panose="02000000000000000000" charset="-122"/>
              <a:cs typeface="Heiti SC Medium" panose="02000000000000000000" charset="-122"/>
            </a:endParaRPr>
          </a:p>
          <a:p>
            <a:pPr marL="0" indent="0" algn="ctr" defTabSz="266700">
              <a:lnSpc>
                <a:spcPct val="150000"/>
              </a:lnSpc>
              <a:spcBef>
                <a:spcPct val="0"/>
              </a:spcBef>
              <a:spcAft>
                <a:spcPct val="0"/>
              </a:spcAft>
            </a:pPr>
            <a:r>
              <a:rPr lang="en-US" altLang="zh-CN" sz="800" b="1">
                <a:solidFill>
                  <a:schemeClr val="tx1"/>
                </a:solidFill>
                <a:latin typeface="Heiti SC Medium" panose="02000000000000000000" charset="-122"/>
                <a:ea typeface="Heiti SC Medium" panose="02000000000000000000" charset="-122"/>
                <a:cs typeface="Heiti SC Medium" panose="02000000000000000000" charset="-122"/>
              </a:rPr>
              <a:t>07:00 | </a:t>
            </a:r>
            <a:r>
              <a:rPr lang="zh-CN" altLang="en-US" sz="800" b="1">
                <a:solidFill>
                  <a:schemeClr val="tx1"/>
                </a:solidFill>
                <a:latin typeface="Heiti SC Medium" panose="02000000000000000000" charset="-122"/>
                <a:ea typeface="Heiti SC Medium" panose="02000000000000000000" charset="-122"/>
                <a:cs typeface="Heiti SC Medium" panose="02000000000000000000" charset="-122"/>
              </a:rPr>
              <a:t>宜山路集合</a:t>
            </a:r>
          </a:p>
          <a:p>
            <a:pPr marL="0" indent="0" algn="ctr" defTabSz="266700">
              <a:lnSpc>
                <a:spcPct val="150000"/>
              </a:lnSpc>
              <a:spcBef>
                <a:spcPct val="0"/>
              </a:spcBef>
              <a:spcAft>
                <a:spcPct val="0"/>
              </a:spcAft>
            </a:pPr>
            <a:r>
              <a:rPr lang="en-US" altLang="zh-CN" sz="800" b="1">
                <a:solidFill>
                  <a:schemeClr val="tx1"/>
                </a:solidFill>
                <a:latin typeface="Heiti SC Medium" panose="02000000000000000000" charset="-122"/>
                <a:ea typeface="Heiti SC Medium" panose="02000000000000000000" charset="-122"/>
                <a:cs typeface="Heiti SC Medium" panose="02000000000000000000" charset="-122"/>
              </a:rPr>
              <a:t>07:00 | Gather at Yishan Road</a:t>
            </a:r>
          </a:p>
          <a:p>
            <a:pPr marL="0" indent="0" algn="ctr" defTabSz="266700">
              <a:lnSpc>
                <a:spcPct val="150000"/>
              </a:lnSpc>
              <a:spcBef>
                <a:spcPct val="0"/>
              </a:spcBef>
              <a:spcAft>
                <a:spcPct val="0"/>
              </a:spcAft>
            </a:pPr>
            <a:r>
              <a:rPr lang="en-US" altLang="zh-CN" sz="800" b="1">
                <a:solidFill>
                  <a:schemeClr val="tx1"/>
                </a:solidFill>
                <a:latin typeface="Heiti SC Medium" panose="02000000000000000000" charset="-122"/>
                <a:ea typeface="Heiti SC Medium" panose="02000000000000000000" charset="-122"/>
                <a:cs typeface="Heiti SC Medium" panose="02000000000000000000" charset="-122"/>
              </a:rPr>
              <a:t>07:30</a:t>
            </a:r>
            <a:r>
              <a:rPr lang="zh-CN" altLang="en-US" sz="800" b="1">
                <a:solidFill>
                  <a:schemeClr val="tx1"/>
                </a:solidFill>
                <a:latin typeface="Heiti SC Medium" panose="02000000000000000000" charset="-122"/>
                <a:ea typeface="Heiti SC Medium" panose="02000000000000000000" charset="-122"/>
                <a:cs typeface="Heiti SC Medium" panose="02000000000000000000" charset="-122"/>
              </a:rPr>
              <a:t>｜启程追光，上海出发</a:t>
            </a:r>
            <a:r>
              <a:rPr lang="en-US" altLang="zh-CN" sz="800" b="1">
                <a:solidFill>
                  <a:schemeClr val="tx1"/>
                </a:solidFill>
                <a:latin typeface="Heiti SC Medium" panose="02000000000000000000" charset="-122"/>
                <a:ea typeface="Heiti SC Medium" panose="02000000000000000000" charset="-122"/>
                <a:cs typeface="Heiti SC Medium" panose="02000000000000000000" charset="-122"/>
              </a:rPr>
              <a:t>-</a:t>
            </a:r>
            <a:r>
              <a:rPr lang="zh-CN" altLang="en-US" sz="800" b="1">
                <a:solidFill>
                  <a:schemeClr val="tx1"/>
                </a:solidFill>
                <a:latin typeface="Heiti SC Medium" panose="02000000000000000000" charset="-122"/>
                <a:ea typeface="Heiti SC Medium" panose="02000000000000000000" charset="-122"/>
                <a:cs typeface="Heiti SC Medium" panose="02000000000000000000" charset="-122"/>
              </a:rPr>
              <a:t>嘉绍大桥服务区</a:t>
            </a:r>
            <a:r>
              <a:rPr lang="en-US" altLang="zh-CN" sz="800" b="1">
                <a:solidFill>
                  <a:schemeClr val="tx1"/>
                </a:solidFill>
                <a:latin typeface="Heiti SC Medium" panose="02000000000000000000" charset="-122"/>
                <a:ea typeface="Heiti SC Medium" panose="02000000000000000000" charset="-122"/>
                <a:cs typeface="Heiti SC Medium" panose="02000000000000000000" charset="-122"/>
              </a:rPr>
              <a:t>-</a:t>
            </a:r>
            <a:r>
              <a:rPr lang="zh-CN" altLang="en-US" sz="800" b="1">
                <a:solidFill>
                  <a:schemeClr val="tx1"/>
                </a:solidFill>
                <a:latin typeface="Heiti SC Medium" panose="02000000000000000000" charset="-122"/>
                <a:ea typeface="Heiti SC Medium" panose="02000000000000000000" charset="-122"/>
                <a:cs typeface="Heiti SC Medium" panose="02000000000000000000" charset="-122"/>
              </a:rPr>
              <a:t>绍兴覆卮山</a:t>
            </a:r>
            <a:r>
              <a:rPr lang="en-US" altLang="zh-CN" sz="800" b="1">
                <a:solidFill>
                  <a:schemeClr val="tx1"/>
                </a:solidFill>
                <a:latin typeface="Heiti SC Medium" panose="02000000000000000000" charset="-122"/>
                <a:ea typeface="Heiti SC Medium" panose="02000000000000000000" charset="-122"/>
                <a:cs typeface="Heiti SC Medium" panose="02000000000000000000" charset="-122"/>
              </a:rPr>
              <a:t>-</a:t>
            </a:r>
            <a:r>
              <a:rPr lang="zh-CN" altLang="en-US" sz="800" b="1">
                <a:solidFill>
                  <a:schemeClr val="tx1"/>
                </a:solidFill>
                <a:latin typeface="Heiti SC Medium" panose="02000000000000000000" charset="-122"/>
                <a:ea typeface="Heiti SC Medium" panose="02000000000000000000" charset="-122"/>
                <a:cs typeface="Heiti SC Medium" panose="02000000000000000000" charset="-122"/>
              </a:rPr>
              <a:t>途径枫泾服务区（休息</a:t>
            </a:r>
            <a:r>
              <a:rPr lang="en-US" altLang="zh-CN" sz="800" b="1">
                <a:solidFill>
                  <a:schemeClr val="tx1"/>
                </a:solidFill>
                <a:latin typeface="Heiti SC Medium" panose="02000000000000000000" charset="-122"/>
                <a:ea typeface="Heiti SC Medium" panose="02000000000000000000" charset="-122"/>
                <a:cs typeface="Heiti SC Medium" panose="02000000000000000000" charset="-122"/>
              </a:rPr>
              <a:t>25min</a:t>
            </a:r>
            <a:r>
              <a:rPr lang="zh-CN" altLang="en-US" sz="800" b="1">
                <a:solidFill>
                  <a:schemeClr val="tx1"/>
                </a:solidFill>
                <a:latin typeface="Heiti SC Medium" panose="02000000000000000000" charset="-122"/>
                <a:ea typeface="Heiti SC Medium" panose="02000000000000000000" charset="-122"/>
                <a:cs typeface="Heiti SC Medium" panose="02000000000000000000" charset="-122"/>
              </a:rPr>
              <a:t>）有餐食咖啡</a:t>
            </a:r>
            <a:endParaRPr lang="en-US" altLang="zh-CN" sz="800" b="1">
              <a:solidFill>
                <a:schemeClr val="tx1"/>
              </a:solidFill>
              <a:latin typeface="Heiti SC Medium" panose="02000000000000000000" charset="-122"/>
              <a:ea typeface="Heiti SC Medium" panose="02000000000000000000" charset="-122"/>
              <a:cs typeface="Heiti SC Medium" panose="02000000000000000000" charset="-122"/>
            </a:endParaRPr>
          </a:p>
          <a:p>
            <a:pPr marL="0" indent="0" algn="ctr" defTabSz="266700">
              <a:lnSpc>
                <a:spcPct val="150000"/>
              </a:lnSpc>
              <a:spcBef>
                <a:spcPct val="0"/>
              </a:spcBef>
              <a:spcAft>
                <a:spcPct val="0"/>
              </a:spcAft>
            </a:pPr>
            <a:r>
              <a:rPr lang="en-US" altLang="zh-CN" sz="800" b="1">
                <a:latin typeface="Heiti SC Medium" panose="02000000000000000000" charset="-122"/>
                <a:ea typeface="Heiti SC Medium" panose="02000000000000000000" charset="-122"/>
                <a:cs typeface="Heiti SC Medium" panose="02000000000000000000" charset="-122"/>
                <a:sym typeface="+mn-ea"/>
              </a:rPr>
              <a:t>11:45</a:t>
            </a:r>
            <a:r>
              <a:rPr lang="zh-CN" altLang="en-US" sz="800" b="1">
                <a:latin typeface="Heiti SC Medium" panose="02000000000000000000" charset="-122"/>
                <a:ea typeface="Heiti SC Medium" panose="02000000000000000000" charset="-122"/>
                <a:cs typeface="Heiti SC Medium" panose="02000000000000000000" charset="-122"/>
                <a:sym typeface="+mn-ea"/>
              </a:rPr>
              <a:t>｜抵达山下村落徒步点</a:t>
            </a:r>
            <a:endParaRPr lang="zh-CN" altLang="en-US" sz="800" b="1">
              <a:solidFill>
                <a:schemeClr val="tx1"/>
              </a:solidFill>
              <a:latin typeface="Heiti SC Medium" panose="02000000000000000000" charset="-122"/>
              <a:ea typeface="Heiti SC Medium" panose="02000000000000000000" charset="-122"/>
              <a:cs typeface="Heiti SC Medium" panose="02000000000000000000" charset="-122"/>
            </a:endParaRPr>
          </a:p>
          <a:p>
            <a:pPr marL="0" indent="0" algn="ctr" defTabSz="266700">
              <a:lnSpc>
                <a:spcPct val="150000"/>
              </a:lnSpc>
              <a:spcBef>
                <a:spcPct val="0"/>
              </a:spcBef>
              <a:spcAft>
                <a:spcPct val="0"/>
              </a:spcAft>
            </a:pPr>
            <a:r>
              <a:rPr lang="zh-CN" altLang="en-US" sz="800" b="1">
                <a:latin typeface="Heiti SC Medium" panose="02000000000000000000" charset="-122"/>
                <a:ea typeface="Heiti SC Medium" panose="02000000000000000000" charset="-122"/>
                <a:cs typeface="Heiti SC Medium" panose="02000000000000000000" charset="-122"/>
                <a:sym typeface="+mn-ea"/>
              </a:rPr>
              <a:t>这是一个被梯田环绕的古老村子</a:t>
            </a:r>
          </a:p>
          <a:p>
            <a:pPr marL="0" indent="0" algn="ctr" defTabSz="266700">
              <a:lnSpc>
                <a:spcPct val="150000"/>
              </a:lnSpc>
              <a:spcBef>
                <a:spcPct val="0"/>
              </a:spcBef>
              <a:spcAft>
                <a:spcPct val="0"/>
              </a:spcAft>
            </a:pPr>
            <a:r>
              <a:rPr lang="en-US" altLang="zh-CN" sz="800" b="1">
                <a:latin typeface="Heiti SC Medium" panose="02000000000000000000" charset="-122"/>
                <a:ea typeface="Heiti SC Medium" panose="02000000000000000000" charset="-122"/>
                <a:cs typeface="Heiti SC Medium" panose="02000000000000000000" charset="-122"/>
                <a:sym typeface="+mn-ea"/>
              </a:rPr>
              <a:t>12:45</a:t>
            </a:r>
            <a:r>
              <a:rPr lang="zh-CN" altLang="en-US" sz="800" b="1">
                <a:latin typeface="Heiti SC Medium" panose="02000000000000000000" charset="-122"/>
                <a:ea typeface="Heiti SC Medium" panose="02000000000000000000" charset="-122"/>
                <a:cs typeface="Heiti SC Medium" panose="02000000000000000000" charset="-122"/>
                <a:sym typeface="+mn-ea"/>
              </a:rPr>
              <a:t>｜巨石浪亭间歇息，进行路餐（请自备午餐）</a:t>
            </a:r>
          </a:p>
          <a:p>
            <a:pPr marL="0" indent="0" algn="ctr" defTabSz="266700">
              <a:lnSpc>
                <a:spcPct val="150000"/>
              </a:lnSpc>
              <a:spcBef>
                <a:spcPct val="0"/>
              </a:spcBef>
              <a:spcAft>
                <a:spcPct val="0"/>
              </a:spcAft>
            </a:pPr>
            <a:r>
              <a:rPr lang="en-US" altLang="zh-CN" sz="800" b="1">
                <a:latin typeface="Heiti SC Medium" panose="02000000000000000000" charset="-122"/>
                <a:ea typeface="Heiti SC Medium" panose="02000000000000000000" charset="-122"/>
                <a:cs typeface="Heiti SC Medium" panose="02000000000000000000" charset="-122"/>
                <a:sym typeface="+mn-ea"/>
              </a:rPr>
              <a:t>15:30</a:t>
            </a:r>
            <a:r>
              <a:rPr lang="zh-CN" altLang="en-US" sz="800" b="1">
                <a:latin typeface="Heiti SC Medium" panose="02000000000000000000" charset="-122"/>
                <a:ea typeface="Heiti SC Medium" panose="02000000000000000000" charset="-122"/>
                <a:cs typeface="Heiti SC Medium" panose="02000000000000000000" charset="-122"/>
                <a:sym typeface="+mn-ea"/>
              </a:rPr>
              <a:t>｜到达山顶，享受山顶资本吧！</a:t>
            </a:r>
          </a:p>
          <a:p>
            <a:pPr marL="0" indent="0" algn="ctr" defTabSz="266700">
              <a:lnSpc>
                <a:spcPct val="150000"/>
              </a:lnSpc>
              <a:spcBef>
                <a:spcPct val="0"/>
              </a:spcBef>
              <a:spcAft>
                <a:spcPct val="0"/>
              </a:spcAft>
            </a:pPr>
            <a:r>
              <a:rPr lang="en-US" altLang="zh-CN" sz="800" b="1">
                <a:latin typeface="Heiti SC Medium" panose="02000000000000000000" charset="-122"/>
                <a:ea typeface="Heiti SC Medium" panose="02000000000000000000" charset="-122"/>
                <a:cs typeface="Heiti SC Medium" panose="02000000000000000000" charset="-122"/>
                <a:sym typeface="+mn-ea"/>
              </a:rPr>
              <a:t>18:00</a:t>
            </a:r>
            <a:r>
              <a:rPr lang="zh-CN" altLang="en-US" sz="800" b="1">
                <a:latin typeface="Heiti SC Medium" panose="02000000000000000000" charset="-122"/>
                <a:ea typeface="Heiti SC Medium" panose="02000000000000000000" charset="-122"/>
                <a:cs typeface="Heiti SC Medium" panose="02000000000000000000" charset="-122"/>
                <a:sym typeface="+mn-ea"/>
              </a:rPr>
              <a:t>｜结束旅程，返回上海</a:t>
            </a:r>
            <a:endParaRPr lang="zh-CN" altLang="en-US" sz="800" b="1">
              <a:solidFill>
                <a:schemeClr val="tx1"/>
              </a:solidFill>
              <a:latin typeface="Heiti SC Medium" panose="02000000000000000000" charset="-122"/>
              <a:ea typeface="Heiti SC Medium" panose="02000000000000000000" charset="-122"/>
              <a:cs typeface="Heiti SC Medium" panose="02000000000000000000" charset="-122"/>
            </a:endParaRPr>
          </a:p>
          <a:p>
            <a:pPr marL="0" indent="0" algn="ctr" defTabSz="266700">
              <a:lnSpc>
                <a:spcPct val="150000"/>
              </a:lnSpc>
              <a:spcBef>
                <a:spcPct val="0"/>
              </a:spcBef>
              <a:spcAft>
                <a:spcPct val="0"/>
              </a:spcAft>
            </a:pPr>
            <a:endParaRPr lang="zh-CN" altLang="en-US" sz="800" b="1">
              <a:solidFill>
                <a:schemeClr val="tx1"/>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endParaRPr lang="zh-CN" altLang="en-US" sz="800" b="1">
              <a:solidFill>
                <a:schemeClr val="tx1"/>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07:30</a:t>
            </a:r>
            <a:r>
              <a:rPr lang="zh-CN" altLang="en-US" sz="800">
                <a:solidFill>
                  <a:schemeClr val="tx1"/>
                </a:solidFill>
                <a:latin typeface="Heiti SC Light" panose="02000000000000000000" charset="-122"/>
                <a:ea typeface="Heiti SC Light" panose="02000000000000000000" charset="-122"/>
                <a:cs typeface="Heiti SC Light" panose="02000000000000000000" charset="-122"/>
              </a:rPr>
              <a:t>｜</a:t>
            </a: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Depart Shanghai, chasing the morning light.  </a:t>
            </a:r>
          </a:p>
          <a:p>
            <a:pPr marL="0" indent="0" algn="ctr" defTabSz="266700">
              <a:lnSpc>
                <a:spcPct val="150000"/>
              </a:lnSpc>
              <a:spcBef>
                <a:spcPct val="0"/>
              </a:spcBef>
              <a:spcAft>
                <a:spcPct val="0"/>
              </a:spcAft>
            </a:pP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Route: Shanghai </a:t>
            </a:r>
            <a:r>
              <a:rPr lang="en-US" altLang="en-US" sz="800">
                <a:solidFill>
                  <a:schemeClr val="tx1"/>
                </a:solidFill>
                <a:latin typeface="Heiti SC Light" panose="02000000000000000000" charset="-122"/>
                <a:ea typeface="Heiti SC Light" panose="02000000000000000000" charset="-122"/>
                <a:cs typeface="Heiti SC Light" panose="02000000000000000000" charset="-122"/>
              </a:rPr>
              <a:t>→</a:t>
            </a: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 Jiaxing-Shaoxing Bridge Service Area </a:t>
            </a:r>
            <a:r>
              <a:rPr lang="en-US" altLang="en-US" sz="800">
                <a:solidFill>
                  <a:schemeClr val="tx1"/>
                </a:solidFill>
                <a:latin typeface="Heiti SC Light" panose="02000000000000000000" charset="-122"/>
                <a:ea typeface="Heiti SC Light" panose="02000000000000000000" charset="-122"/>
                <a:cs typeface="Heiti SC Light" panose="02000000000000000000" charset="-122"/>
              </a:rPr>
              <a:t>→</a:t>
            </a: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 Fengjing Service Area (25-minute break; dining and coffee options available) </a:t>
            </a:r>
            <a:r>
              <a:rPr lang="en-US" altLang="en-US" sz="800">
                <a:solidFill>
                  <a:schemeClr val="tx1"/>
                </a:solidFill>
                <a:latin typeface="Heiti SC Light" panose="02000000000000000000" charset="-122"/>
                <a:ea typeface="Heiti SC Light" panose="02000000000000000000" charset="-122"/>
                <a:cs typeface="Heiti SC Light" panose="02000000000000000000" charset="-122"/>
              </a:rPr>
              <a:t>→</a:t>
            </a: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 Fuzhi Mountain, Shaoxing</a:t>
            </a:r>
            <a:endParaRPr lang="zh-CN" altLang="en-US" sz="800" b="1">
              <a:solidFill>
                <a:schemeClr val="tx1"/>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11:45</a:t>
            </a:r>
            <a:r>
              <a:rPr lang="zh-CN" altLang="en-US" sz="800">
                <a:solidFill>
                  <a:schemeClr val="tx1"/>
                </a:solidFill>
                <a:latin typeface="Heiti SC Light" panose="02000000000000000000" charset="-122"/>
                <a:ea typeface="Heiti SC Light" panose="02000000000000000000" charset="-122"/>
                <a:cs typeface="Heiti SC Light" panose="02000000000000000000" charset="-122"/>
              </a:rPr>
              <a:t>｜</a:t>
            </a: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Arrive at the trailhead village  </a:t>
            </a:r>
          </a:p>
          <a:p>
            <a:pPr marL="0" indent="0" algn="ctr" defTabSz="266700">
              <a:lnSpc>
                <a:spcPct val="150000"/>
              </a:lnSpc>
              <a:spcBef>
                <a:spcPct val="0"/>
              </a:spcBef>
              <a:spcAft>
                <a:spcPct val="0"/>
              </a:spcAft>
            </a:pP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An ancient village cradled by terraced fields</a:t>
            </a:r>
          </a:p>
          <a:p>
            <a:pPr marL="0" indent="0" algn="ctr" defTabSz="266700">
              <a:lnSpc>
                <a:spcPct val="150000"/>
              </a:lnSpc>
              <a:spcBef>
                <a:spcPct val="0"/>
              </a:spcBef>
              <a:spcAft>
                <a:spcPct val="0"/>
              </a:spcAft>
            </a:pP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12:45</a:t>
            </a:r>
            <a:r>
              <a:rPr lang="zh-CN" altLang="en-US" sz="800">
                <a:solidFill>
                  <a:schemeClr val="tx1"/>
                </a:solidFill>
                <a:latin typeface="Heiti SC Light" panose="02000000000000000000" charset="-122"/>
                <a:ea typeface="Heiti SC Light" panose="02000000000000000000" charset="-122"/>
                <a:cs typeface="Heiti SC Light" panose="02000000000000000000" charset="-122"/>
              </a:rPr>
              <a:t>｜</a:t>
            </a: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 Rest at Stone Wave Pavilion  </a:t>
            </a:r>
          </a:p>
          <a:p>
            <a:pPr marL="0" indent="0" algn="ctr" defTabSz="266700">
              <a:lnSpc>
                <a:spcPct val="150000"/>
              </a:lnSpc>
              <a:spcBef>
                <a:spcPct val="0"/>
              </a:spcBef>
              <a:spcAft>
                <a:spcPct val="0"/>
              </a:spcAft>
            </a:pP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Picnic lunch (please bring your own meals) amidst the primordial rock formations.</a:t>
            </a:r>
            <a:endParaRPr lang="zh-CN" altLang="en-US" sz="800" b="1">
              <a:solidFill>
                <a:schemeClr val="tx1"/>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15:30</a:t>
            </a:r>
            <a:r>
              <a:rPr lang="zh-CN" altLang="en-US" sz="800">
                <a:solidFill>
                  <a:schemeClr val="tx1"/>
                </a:solidFill>
                <a:latin typeface="Heiti SC Light" panose="02000000000000000000" charset="-122"/>
                <a:ea typeface="Heiti SC Light" panose="02000000000000000000" charset="-122"/>
                <a:cs typeface="Heiti SC Light" panose="02000000000000000000" charset="-122"/>
              </a:rPr>
              <a:t>｜</a:t>
            </a: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 Summit triumph  </a:t>
            </a:r>
          </a:p>
          <a:p>
            <a:pPr marL="0" indent="0" algn="ctr" defTabSz="266700">
              <a:lnSpc>
                <a:spcPct val="150000"/>
              </a:lnSpc>
              <a:spcBef>
                <a:spcPct val="0"/>
              </a:spcBef>
              <a:spcAft>
                <a:spcPct val="0"/>
              </a:spcAft>
            </a:pP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Take in the panoramic views from the 861-meter peak—your reward for the climb.</a:t>
            </a:r>
            <a:endParaRPr lang="zh-CN" altLang="en-US" sz="800" b="1">
              <a:solidFill>
                <a:schemeClr val="tx1"/>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18:00</a:t>
            </a:r>
            <a:r>
              <a:rPr lang="zh-CN" altLang="en-US" sz="800">
                <a:solidFill>
                  <a:schemeClr val="tx1"/>
                </a:solidFill>
                <a:latin typeface="Heiti SC Light" panose="02000000000000000000" charset="-122"/>
                <a:ea typeface="Heiti SC Light" panose="02000000000000000000" charset="-122"/>
                <a:cs typeface="Heiti SC Light" panose="02000000000000000000" charset="-122"/>
              </a:rPr>
              <a:t>｜</a:t>
            </a:r>
            <a:r>
              <a:rPr lang="en-US" altLang="zh-CN" sz="800">
                <a:solidFill>
                  <a:schemeClr val="tx1"/>
                </a:solidFill>
                <a:latin typeface="Heiti SC Light" panose="02000000000000000000" charset="-122"/>
                <a:ea typeface="Heiti SC Light" panose="02000000000000000000" charset="-122"/>
                <a:cs typeface="Heiti SC Light" panose="02000000000000000000" charset="-122"/>
              </a:rPr>
              <a:t>Conclude the journey, return to Shanghai, carrying memories of golden fields and ancient stones.  </a:t>
            </a:r>
          </a:p>
          <a:p>
            <a:pPr marL="0" indent="0" algn="ctr" defTabSz="266700">
              <a:lnSpc>
                <a:spcPct val="150000"/>
              </a:lnSpc>
              <a:spcBef>
                <a:spcPct val="0"/>
              </a:spcBef>
              <a:spcAft>
                <a:spcPct val="0"/>
              </a:spcAft>
            </a:pPr>
            <a:endParaRPr lang="en-US" altLang="zh-CN" sz="800">
              <a:solidFill>
                <a:schemeClr val="tx1"/>
              </a:solidFill>
              <a:latin typeface="Heiti SC Light" panose="02000000000000000000" charset="-122"/>
              <a:ea typeface="Heiti SC Light" panose="02000000000000000000" charset="-122"/>
              <a:cs typeface="Heiti SC Light" panose="02000000000000000000"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283970" y="494665"/>
            <a:ext cx="2831465" cy="6060776"/>
          </a:xfrm>
          <a:prstGeom prst="rect">
            <a:avLst/>
          </a:prstGeom>
        </p:spPr>
        <p:txBody>
          <a:bodyPr>
            <a:noAutofit/>
          </a:bodyPr>
          <a:lstStyle/>
          <a:p>
            <a:pPr marL="0" indent="0" algn="ctr" defTabSz="266700">
              <a:lnSpc>
                <a:spcPct val="150000"/>
              </a:lnSpc>
              <a:spcBef>
                <a:spcPct val="0"/>
              </a:spcBef>
              <a:spcAft>
                <a:spcPct val="0"/>
              </a:spcAft>
            </a:pPr>
            <a:r>
              <a:rPr lang="zh-CN" altLang="en-US" sz="1600" b="1" dirty="0">
                <a:solidFill>
                  <a:srgbClr val="7030A0"/>
                </a:solidFill>
                <a:latin typeface="Heiti SC Medium" panose="02000000000000000000" charset="-122"/>
                <a:ea typeface="Heiti SC Medium" panose="02000000000000000000" charset="-122"/>
                <a:cs typeface="Heiti SC Light" panose="02000000000000000000" charset="-122"/>
                <a:sym typeface="+mn-ea"/>
              </a:rPr>
              <a:t>魔盒</a:t>
            </a:r>
          </a:p>
          <a:p>
            <a:pPr marL="0" indent="0" algn="ctr" defTabSz="266700">
              <a:lnSpc>
                <a:spcPct val="150000"/>
              </a:lnSpc>
              <a:spcBef>
                <a:spcPct val="0"/>
              </a:spcBef>
              <a:spcAft>
                <a:spcPct val="0"/>
              </a:spcAft>
            </a:pPr>
            <a:r>
              <a:rPr lang="zh-CN" altLang="en-US" sz="1600" b="1" dirty="0">
                <a:solidFill>
                  <a:srgbClr val="FFFF00"/>
                </a:solidFill>
                <a:highlight>
                  <a:srgbClr val="C0C0C0"/>
                </a:highlight>
                <a:latin typeface="Heiti SC Medium" panose="02000000000000000000" charset="-122"/>
                <a:ea typeface="Heiti SC Medium" panose="02000000000000000000" charset="-122"/>
                <a:cs typeface="Heiti SC Light" panose="02000000000000000000" charset="-122"/>
                <a:sym typeface="+mn-ea"/>
              </a:rPr>
              <a:t>惊喜</a:t>
            </a:r>
          </a:p>
          <a:p>
            <a:pPr marL="0" indent="0" algn="ctr" defTabSz="266700">
              <a:lnSpc>
                <a:spcPct val="150000"/>
              </a:lnSpc>
              <a:spcBef>
                <a:spcPct val="0"/>
              </a:spcBef>
              <a:spcAft>
                <a:spcPct val="0"/>
              </a:spcAft>
            </a:pPr>
            <a:r>
              <a:rPr lang="en-US" altLang="zh-CN" sz="1200" dirty="0">
                <a:solidFill>
                  <a:schemeClr val="tx1"/>
                </a:solidFill>
                <a:latin typeface="Heiti SC Light" panose="02000000000000000000" charset="-122"/>
                <a:ea typeface="Heiti SC Light" panose="02000000000000000000" charset="-122"/>
                <a:cs typeface="Heiti SC Light" panose="02000000000000000000" charset="-122"/>
                <a:sym typeface="+mn-ea"/>
              </a:rPr>
              <a:t>WE: UNICORNS BOX  </a:t>
            </a:r>
            <a:endParaRPr lang="en-US" altLang="zh-CN" sz="1200" dirty="0">
              <a:solidFill>
                <a:schemeClr val="tx1"/>
              </a:solidFill>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zh-CN" altLang="en-US" sz="800" b="1" dirty="0">
                <a:latin typeface="Heiti SC Medium" panose="02000000000000000000" charset="-122"/>
                <a:ea typeface="Heiti SC Medium" panose="02000000000000000000" charset="-122"/>
                <a:cs typeface="Heiti SC Light" panose="02000000000000000000" charset="-122"/>
              </a:rPr>
              <a:t>我们将为各位热爱户外朋友们精心设计户外精途魔法线，不断推出</a:t>
            </a:r>
            <a:r>
              <a:rPr lang="en-US" altLang="zh-CN" sz="800" b="1" dirty="0">
                <a:latin typeface="Heiti SC Medium" panose="02000000000000000000" charset="-122"/>
                <a:ea typeface="Heiti SC Medium" panose="02000000000000000000" charset="-122"/>
                <a:cs typeface="Heiti SC Light" panose="02000000000000000000" charset="-122"/>
              </a:rPr>
              <a:t>「</a:t>
            </a:r>
            <a:r>
              <a:rPr lang="zh-CN" altLang="en-US" sz="900" b="1" dirty="0">
                <a:latin typeface="Heiti SC Medium" panose="02000000000000000000" charset="-122"/>
                <a:ea typeface="Heiti SC Medium" panose="02000000000000000000" charset="-122"/>
                <a:cs typeface="Heiti SC Light" panose="02000000000000000000" charset="-122"/>
              </a:rPr>
              <a:t>盲盒惊喜主题单元</a:t>
            </a:r>
            <a:r>
              <a:rPr lang="zh-CN" altLang="en-US" sz="900" b="1" dirty="0">
                <a:latin typeface="Heiti SC Medium" panose="02000000000000000000" charset="-122"/>
                <a:ea typeface="Heiti SC Medium" panose="02000000000000000000" charset="-122"/>
                <a:cs typeface="Heiti SC Light" panose="02000000000000000000" charset="-122"/>
                <a:sym typeface="+mn-ea"/>
              </a:rPr>
              <a:t>、文化艺术、</a:t>
            </a:r>
            <a:r>
              <a:rPr lang="zh-CN" altLang="en-US" sz="900" b="1" dirty="0">
                <a:latin typeface="Heiti SC Medium" panose="02000000000000000000" charset="-122"/>
                <a:ea typeface="Heiti SC Medium" panose="02000000000000000000" charset="-122"/>
                <a:cs typeface="Heiti SC Light" panose="02000000000000000000" charset="-122"/>
              </a:rPr>
              <a:t>免费盲盒名额、盲盒礼品、双语环境，中外交友并肩同行，专业及安全服务相伴</a:t>
            </a:r>
            <a:r>
              <a:rPr lang="en-US" altLang="zh-CN" sz="900" b="1" dirty="0">
                <a:latin typeface="Heiti SC Medium" panose="02000000000000000000" charset="-122"/>
                <a:ea typeface="Heiti SC Medium" panose="02000000000000000000" charset="-122"/>
                <a:cs typeface="Heiti SC Light" panose="02000000000000000000" charset="-122"/>
              </a:rPr>
              <a:t>」</a:t>
            </a:r>
            <a:r>
              <a:rPr lang="zh-CN" altLang="en-US" sz="800" b="1" dirty="0">
                <a:latin typeface="Heiti SC Medium" panose="02000000000000000000" charset="-122"/>
                <a:ea typeface="Heiti SC Medium" panose="02000000000000000000" charset="-122"/>
                <a:cs typeface="Heiti SC Light" panose="02000000000000000000" charset="-122"/>
              </a:rPr>
              <a:t>独角兽携手大家一起守护正能量与纯洁。</a:t>
            </a:r>
          </a:p>
          <a:p>
            <a:pPr marL="0" indent="0" algn="ctr" defTabSz="266700">
              <a:lnSpc>
                <a:spcPct val="150000"/>
              </a:lnSpc>
              <a:spcBef>
                <a:spcPct val="0"/>
              </a:spcBef>
              <a:spcAft>
                <a:spcPct val="0"/>
              </a:spcAft>
            </a:pPr>
            <a:endParaRPr lang="zh-CN" altLang="en-US" sz="800" b="1" dirty="0">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800" b="1" dirty="0">
                <a:latin typeface="Heiti SC Light" panose="02000000000000000000" charset="-122"/>
                <a:ea typeface="Heiti SC Light" panose="02000000000000000000" charset="-122"/>
                <a:cs typeface="Heiti SC Light" panose="02000000000000000000" charset="-122"/>
              </a:rPr>
              <a:t>WE:</a:t>
            </a:r>
          </a:p>
          <a:p>
            <a:pPr marL="0" indent="0" algn="ctr" defTabSz="266700">
              <a:lnSpc>
                <a:spcPct val="150000"/>
              </a:lnSpc>
              <a:spcBef>
                <a:spcPct val="0"/>
              </a:spcBef>
              <a:spcAft>
                <a:spcPct val="0"/>
              </a:spcAft>
            </a:pPr>
            <a:r>
              <a:rPr lang="en-US" altLang="zh-CN" sz="800" b="1" dirty="0">
                <a:latin typeface="Heiti SC Light" panose="02000000000000000000" charset="-122"/>
                <a:ea typeface="Heiti SC Light" panose="02000000000000000000" charset="-122"/>
                <a:cs typeface="Heiti SC Light" panose="02000000000000000000" charset="-122"/>
              </a:rPr>
              <a:t>We will carefully design outdoor magic lines for outdoor enthusiasts, continuously launching "surprise themed blind box units, cultural arts, free blind box quotas, blind box gifts, bilingual environment, Chinese and foreign friends walking side by side, professional and safe services accompanying" unicorns to protect positive energy and purity together with everyone.</a:t>
            </a:r>
          </a:p>
          <a:p>
            <a:pPr marL="0" indent="0" algn="ctr" defTabSz="266700">
              <a:lnSpc>
                <a:spcPct val="150000"/>
              </a:lnSpc>
              <a:spcBef>
                <a:spcPct val="0"/>
              </a:spcBef>
              <a:spcAft>
                <a:spcPct val="0"/>
              </a:spcAft>
            </a:pPr>
            <a:endParaRPr lang="en-US" altLang="zh-CN" sz="800" b="1" dirty="0">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endParaRPr lang="en-US" altLang="zh-CN" sz="800" b="1" dirty="0">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endParaRPr lang="en-US" altLang="zh-CN" sz="800" b="1" dirty="0">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endParaRPr lang="en-US" altLang="zh-CN" sz="800" b="1" dirty="0">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endParaRPr lang="en-US" altLang="zh-CN" sz="800" b="1" dirty="0">
              <a:solidFill>
                <a:schemeClr val="tx1"/>
              </a:solidFill>
              <a:highlight>
                <a:srgbClr val="FFFF00"/>
              </a:highlight>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endParaRPr lang="en-US" altLang="zh-CN" sz="600" b="1" dirty="0">
              <a:solidFill>
                <a:schemeClr val="tx1"/>
              </a:solidFill>
              <a:highlight>
                <a:srgbClr val="FFFF00"/>
              </a:highlight>
              <a:latin typeface="Heiti SC Light" panose="02000000000000000000" charset="-122"/>
              <a:ea typeface="Heiti SC Light" panose="02000000000000000000" charset="-122"/>
              <a:cs typeface="Heiti SC Light" panose="02000000000000000000" charset="-122"/>
            </a:endParaRPr>
          </a:p>
          <a:p>
            <a:pPr marL="0" indent="0" algn="ctr" defTabSz="266700">
              <a:lnSpc>
                <a:spcPct val="150000"/>
              </a:lnSpc>
              <a:spcBef>
                <a:spcPct val="0"/>
              </a:spcBef>
              <a:spcAft>
                <a:spcPct val="0"/>
              </a:spcAft>
            </a:pPr>
            <a:r>
              <a:rPr lang="en-US" altLang="zh-CN" sz="600" b="1" dirty="0">
                <a:solidFill>
                  <a:schemeClr val="tx1"/>
                </a:solidFill>
                <a:highlight>
                  <a:srgbClr val="FFFF00"/>
                </a:highlight>
                <a:latin typeface="Zapfino" panose="03030300040707070C03" charset="0"/>
                <a:ea typeface="Heiti SC Light" panose="02000000000000000000" charset="-122"/>
                <a:cs typeface="Zapfino" panose="03030300040707070C03" charset="0"/>
              </a:rPr>
              <a:t>     purity and sharing positive energy! </a:t>
            </a:r>
            <a:r>
              <a:rPr lang="en-US" altLang="zh-CN" sz="1200" b="1" dirty="0">
                <a:solidFill>
                  <a:schemeClr val="tx1"/>
                </a:solidFill>
                <a:highlight>
                  <a:srgbClr val="FFFF00"/>
                </a:highlight>
                <a:latin typeface="Zapfino" panose="03030300040707070C03" charset="0"/>
                <a:ea typeface="Heiti SC Light" panose="02000000000000000000" charset="-122"/>
                <a:cs typeface="Zapfino" panose="03030300040707070C03" charset="0"/>
              </a:rPr>
              <a:t> </a:t>
            </a:r>
            <a:endParaRPr lang="en-US" altLang="zh-CN" sz="1200" b="1" dirty="0">
              <a:solidFill>
                <a:schemeClr val="tx1"/>
              </a:solidFill>
              <a:highlight>
                <a:srgbClr val="FFFF00"/>
              </a:highlight>
              <a:latin typeface="Heiti SC Light" panose="02000000000000000000" charset="-122"/>
              <a:ea typeface="Heiti SC Light" panose="02000000000000000000" charset="-122"/>
              <a:cs typeface="Heiti SC Light" panose="02000000000000000000" charset="-122"/>
            </a:endParaRPr>
          </a:p>
          <a:p>
            <a:pPr marL="0" indent="0" algn="just" defTabSz="266700">
              <a:lnSpc>
                <a:spcPct val="150000"/>
              </a:lnSpc>
              <a:spcBef>
                <a:spcPct val="0"/>
              </a:spcBef>
              <a:spcAft>
                <a:spcPct val="0"/>
              </a:spcAft>
            </a:pPr>
            <a:r>
              <a:rPr lang="en-US" altLang="zh-CN" sz="1600" b="1" dirty="0">
                <a:solidFill>
                  <a:schemeClr val="tx1"/>
                </a:solidFill>
                <a:highlight>
                  <a:srgbClr val="FFFF00"/>
                </a:highlight>
                <a:latin typeface="Calibri"/>
                <a:ea typeface="宋体"/>
              </a:rPr>
              <a:t> </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RESOURCE_RECORD_KEY" val="{&quot;10&quot;:[19968991,19968992]}"/>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WPS">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宋体"/>
        <a:cs typeface=""/>
      </a:majorFont>
      <a:minorFont>
        <a:latin typeface="Calibri"/>
        <a:ea typeface="宋体"/>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1540</Words>
  <Application>Microsoft Macintosh PowerPoint</Application>
  <PresentationFormat>Custom</PresentationFormat>
  <Paragraphs>157</Paragraphs>
  <Slides>14</Slides>
  <Notes>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14</vt:i4>
      </vt:variant>
    </vt:vector>
  </HeadingPairs>
  <TitlesOfParts>
    <vt:vector size="27" baseType="lpstr">
      <vt:lpstr>Heiti SC Light</vt:lpstr>
      <vt:lpstr>Heiti SC Medium</vt:lpstr>
      <vt:lpstr>宋体</vt:lpstr>
      <vt:lpstr>Songti SC Regular</vt:lpstr>
      <vt:lpstr>Tamil MN Light</vt:lpstr>
      <vt:lpstr>Trajan Bold</vt:lpstr>
      <vt:lpstr>Trajan Pro 3</vt:lpstr>
      <vt:lpstr>Trajan Regular</vt:lpstr>
      <vt:lpstr>Arial</vt:lpstr>
      <vt:lpstr>Ayuthaya</vt:lpstr>
      <vt:lpstr>Calibri</vt:lpstr>
      <vt:lpstr>Zapfino</vt:lpstr>
      <vt:lpstr>WPS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DA51222</cp:lastModifiedBy>
  <cp:revision>18</cp:revision>
  <dcterms:created xsi:type="dcterms:W3CDTF">2025-03-19T11:16:59Z</dcterms:created>
  <dcterms:modified xsi:type="dcterms:W3CDTF">2025-03-25T03:59:34Z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2052-6.15.1.8935</vt:lpwstr>
  </property>
  <property fmtid="{D5CDD505-2E9C-101B-9397-08002B2CF9AE}" pid="3" name="ICV">
    <vt:lpwstr>A07CE0CB1EF25F03ABA7DA67B88B0573_43</vt:lpwstr>
  </property>
</Properties>
</file>

<file path=docProps/thumbnail.jpeg>
</file>